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Fira Sans Extra Condensed Medium"/>
      <p:regular r:id="rId21"/>
      <p:bold r:id="rId22"/>
      <p:italic r:id="rId23"/>
      <p:boldItalic r:id="rId24"/>
    </p:embeddedFont>
    <p:embeddedFont>
      <p:font typeface="EB Garamond"/>
      <p:regular r:id="rId25"/>
      <p:bold r:id="rId26"/>
      <p:italic r:id="rId27"/>
      <p:boldItalic r:id="rId28"/>
    </p:embeddedFont>
    <p:embeddedFont>
      <p:font typeface="Montserrat Light"/>
      <p:regular r:id="rId29"/>
      <p:bold r:id="rId30"/>
      <p:italic r:id="rId31"/>
      <p:boldItalic r:id="rId32"/>
    </p:embeddedFont>
    <p:embeddedFont>
      <p:font typeface="Squada One"/>
      <p:regular r:id="rId33"/>
    </p:embeddedFont>
    <p:embeddedFont>
      <p:font typeface="Montserrat ExtraBold"/>
      <p:bold r:id="rId34"/>
      <p:boldItalic r:id="rId35"/>
    </p:embeddedFont>
    <p:embeddedFont>
      <p:font typeface="Oswald"/>
      <p:regular r:id="rId36"/>
      <p:bold r:id="rId37"/>
    </p:embeddedFont>
    <p:embeddedFont>
      <p:font typeface="Barlow Light"/>
      <p:regular r:id="rId38"/>
      <p:bold r:id="rId39"/>
      <p:italic r:id="rId40"/>
      <p:boldItalic r:id="rId41"/>
    </p:embeddedFont>
    <p:embeddedFont>
      <p:font typeface="Merriweather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697FC6-9D8A-4109-BE6E-652D8A8A846E}">
  <a:tblStyle styleId="{ED697FC6-9D8A-4109-BE6E-652D8A8A84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Light-italic.fntdata"/><Relationship Id="rId20" Type="http://schemas.openxmlformats.org/officeDocument/2006/relationships/font" Target="fonts/Montserrat-boldItalic.fntdata"/><Relationship Id="rId42" Type="http://schemas.openxmlformats.org/officeDocument/2006/relationships/font" Target="fonts/Merriweather-regular.fntdata"/><Relationship Id="rId41" Type="http://schemas.openxmlformats.org/officeDocument/2006/relationships/font" Target="fonts/BarlowLight-boldItalic.fntdata"/><Relationship Id="rId22" Type="http://schemas.openxmlformats.org/officeDocument/2006/relationships/font" Target="fonts/FiraSansExtraCondensedMedium-bold.fntdata"/><Relationship Id="rId44" Type="http://schemas.openxmlformats.org/officeDocument/2006/relationships/font" Target="fonts/Merriweather-italic.fntdata"/><Relationship Id="rId21" Type="http://schemas.openxmlformats.org/officeDocument/2006/relationships/font" Target="fonts/FiraSansExtraCondensedMedium-regular.fntdata"/><Relationship Id="rId43" Type="http://schemas.openxmlformats.org/officeDocument/2006/relationships/font" Target="fonts/Merriweather-bold.fntdata"/><Relationship Id="rId24" Type="http://schemas.openxmlformats.org/officeDocument/2006/relationships/font" Target="fonts/FiraSansExtraCondensedMedium-boldItalic.fntdata"/><Relationship Id="rId23" Type="http://schemas.openxmlformats.org/officeDocument/2006/relationships/font" Target="fonts/FiraSansExtraCondensedMedium-italic.fntdata"/><Relationship Id="rId45" Type="http://schemas.openxmlformats.org/officeDocument/2006/relationships/font" Target="fonts/Merriweather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BGaramond-bold.fntdata"/><Relationship Id="rId25" Type="http://schemas.openxmlformats.org/officeDocument/2006/relationships/font" Target="fonts/EBGaramond-regular.fntdata"/><Relationship Id="rId28" Type="http://schemas.openxmlformats.org/officeDocument/2006/relationships/font" Target="fonts/EBGaramond-boldItalic.fntdata"/><Relationship Id="rId27" Type="http://schemas.openxmlformats.org/officeDocument/2006/relationships/font" Target="fonts/EBGaramon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italic.fntdata"/><Relationship Id="rId30" Type="http://schemas.openxmlformats.org/officeDocument/2006/relationships/font" Target="fonts/MontserratLight-bold.fntdata"/><Relationship Id="rId11" Type="http://schemas.openxmlformats.org/officeDocument/2006/relationships/slide" Target="slides/slide6.xml"/><Relationship Id="rId33" Type="http://schemas.openxmlformats.org/officeDocument/2006/relationships/font" Target="fonts/SquadaOne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Light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10.xml"/><Relationship Id="rId37" Type="http://schemas.openxmlformats.org/officeDocument/2006/relationships/font" Target="fonts/Oswald-bold.fntdata"/><Relationship Id="rId14" Type="http://schemas.openxmlformats.org/officeDocument/2006/relationships/slide" Target="slides/slide9.xml"/><Relationship Id="rId36" Type="http://schemas.openxmlformats.org/officeDocument/2006/relationships/font" Target="fonts/Oswald-regular.fntdata"/><Relationship Id="rId17" Type="http://schemas.openxmlformats.org/officeDocument/2006/relationships/font" Target="fonts/Montserrat-regular.fntdata"/><Relationship Id="rId39" Type="http://schemas.openxmlformats.org/officeDocument/2006/relationships/font" Target="fonts/BarlowLight-bold.fntdata"/><Relationship Id="rId16" Type="http://schemas.openxmlformats.org/officeDocument/2006/relationships/slide" Target="slides/slide11.xml"/><Relationship Id="rId38" Type="http://schemas.openxmlformats.org/officeDocument/2006/relationships/font" Target="fonts/BarlowLight-regular.fntdata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fef40918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fef40918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fef40918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fef40918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4ab0b52f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4ab0b52f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6c698b0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6c698b0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1a8f1e756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1a8f1e756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16612d386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16612d386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16612d386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16612d38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16612d386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16612d386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4ab0b52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4ab0b52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solidFill>
          <a:srgbClr val="FFFF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6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 flipH="1">
            <a:off x="623625" y="2236500"/>
            <a:ext cx="3576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 flipH="1">
            <a:off x="623500" y="3116767"/>
            <a:ext cx="3629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None/>
              <a:defRPr sz="1400"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4099510" y="-103020"/>
            <a:ext cx="5995571" cy="6199231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 rot="466977">
            <a:off x="4431599" y="-984378"/>
            <a:ext cx="5995900" cy="6457590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66AAA2">
              <a:alpha val="15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642050" y="12204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4" name="Google Shape;84;p11"/>
          <p:cNvSpPr txBox="1"/>
          <p:nvPr>
            <p:ph idx="2" type="subTitle"/>
          </p:nvPr>
        </p:nvSpPr>
        <p:spPr>
          <a:xfrm>
            <a:off x="562250" y="914850"/>
            <a:ext cx="2843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_1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3414640" y="1853313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622740" y="2314760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3699102" y="156514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3" type="ctrTitle"/>
          </p:nvPr>
        </p:nvSpPr>
        <p:spPr>
          <a:xfrm>
            <a:off x="3414853" y="3359411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4" type="subTitle"/>
          </p:nvPr>
        </p:nvSpPr>
        <p:spPr>
          <a:xfrm>
            <a:off x="3587640" y="3820858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5" type="title"/>
          </p:nvPr>
        </p:nvSpPr>
        <p:spPr>
          <a:xfrm>
            <a:off x="3699102" y="3091842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6" type="ctrTitle"/>
          </p:nvPr>
        </p:nvSpPr>
        <p:spPr>
          <a:xfrm>
            <a:off x="5582025" y="1853313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" name="Google Shape;24;p3"/>
          <p:cNvSpPr txBox="1"/>
          <p:nvPr>
            <p:ph idx="7" type="subTitle"/>
          </p:nvPr>
        </p:nvSpPr>
        <p:spPr>
          <a:xfrm>
            <a:off x="5789900" y="2314760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8" type="title"/>
          </p:nvPr>
        </p:nvSpPr>
        <p:spPr>
          <a:xfrm>
            <a:off x="5866262" y="156514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idx="9" type="ctrTitle"/>
          </p:nvPr>
        </p:nvSpPr>
        <p:spPr>
          <a:xfrm>
            <a:off x="5581987" y="3359411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" name="Google Shape;27;p3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>
            <p:ph idx="13" type="subTitle"/>
          </p:nvPr>
        </p:nvSpPr>
        <p:spPr>
          <a:xfrm>
            <a:off x="5754800" y="3820858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14" type="title"/>
          </p:nvPr>
        </p:nvSpPr>
        <p:spPr>
          <a:xfrm>
            <a:off x="5866262" y="3091842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5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6" type="ctrTitle"/>
          </p:nvPr>
        </p:nvSpPr>
        <p:spPr>
          <a:xfrm>
            <a:off x="1226125" y="1853313"/>
            <a:ext cx="239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2" name="Google Shape;32;p3"/>
          <p:cNvSpPr txBox="1"/>
          <p:nvPr>
            <p:ph idx="17" type="subTitle"/>
          </p:nvPr>
        </p:nvSpPr>
        <p:spPr>
          <a:xfrm>
            <a:off x="1469325" y="2314760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hasCustomPrompt="1" idx="18" type="title"/>
          </p:nvPr>
        </p:nvSpPr>
        <p:spPr>
          <a:xfrm>
            <a:off x="1545687" y="1565141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/>
          <p:nvPr>
            <p:ph idx="19" type="ctrTitle"/>
          </p:nvPr>
        </p:nvSpPr>
        <p:spPr>
          <a:xfrm>
            <a:off x="1261437" y="3359411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5" name="Google Shape;35;p3"/>
          <p:cNvSpPr txBox="1"/>
          <p:nvPr>
            <p:ph idx="20" type="subTitle"/>
          </p:nvPr>
        </p:nvSpPr>
        <p:spPr>
          <a:xfrm>
            <a:off x="1434225" y="3820858"/>
            <a:ext cx="1976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hasCustomPrompt="1" idx="21" type="title"/>
          </p:nvPr>
        </p:nvSpPr>
        <p:spPr>
          <a:xfrm>
            <a:off x="1545687" y="3091842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7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/>
        </p:nvSpPr>
        <p:spPr>
          <a:xfrm rot="-5400000">
            <a:off x="-101015" y="-226845"/>
            <a:ext cx="5995571" cy="6199231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9AD7D2">
              <a:alpha val="120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4"/>
          <p:cNvSpPr txBox="1"/>
          <p:nvPr>
            <p:ph idx="1" type="subTitle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3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3356560" y="-236370"/>
            <a:ext cx="5995571" cy="6199231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F2CC">
              <a:alpha val="32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2286775" y="1780575"/>
            <a:ext cx="47175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type="ctrTitle"/>
          </p:nvPr>
        </p:nvSpPr>
        <p:spPr>
          <a:xfrm>
            <a:off x="3099175" y="2412374"/>
            <a:ext cx="30927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1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ctrTitle"/>
          </p:nvPr>
        </p:nvSpPr>
        <p:spPr>
          <a:xfrm>
            <a:off x="858475" y="2734950"/>
            <a:ext cx="2560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" name="Google Shape;49;p6"/>
          <p:cNvSpPr txBox="1"/>
          <p:nvPr>
            <p:ph idx="1" type="subTitle"/>
          </p:nvPr>
        </p:nvSpPr>
        <p:spPr>
          <a:xfrm>
            <a:off x="1019574" y="2955100"/>
            <a:ext cx="22380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0" name="Google Shape;50;p6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 txBox="1"/>
          <p:nvPr>
            <p:ph idx="2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" name="Google Shape;52;p6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 txBox="1"/>
          <p:nvPr>
            <p:ph idx="3" type="subTitle"/>
          </p:nvPr>
        </p:nvSpPr>
        <p:spPr>
          <a:xfrm>
            <a:off x="5934474" y="2955100"/>
            <a:ext cx="22380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6"/>
          <p:cNvSpPr txBox="1"/>
          <p:nvPr>
            <p:ph idx="4" type="ctrTitle"/>
          </p:nvPr>
        </p:nvSpPr>
        <p:spPr>
          <a:xfrm>
            <a:off x="5773375" y="2734950"/>
            <a:ext cx="2560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6"/>
          <p:cNvSpPr txBox="1"/>
          <p:nvPr>
            <p:ph idx="5" type="subTitle"/>
          </p:nvPr>
        </p:nvSpPr>
        <p:spPr>
          <a:xfrm>
            <a:off x="3452999" y="2052750"/>
            <a:ext cx="22380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6"/>
          <p:cNvSpPr txBox="1"/>
          <p:nvPr>
            <p:ph idx="6" type="ctrTitle"/>
          </p:nvPr>
        </p:nvSpPr>
        <p:spPr>
          <a:xfrm>
            <a:off x="3291900" y="1832600"/>
            <a:ext cx="2560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6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7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6_2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2618169" y="-318351"/>
            <a:ext cx="6811569" cy="7337207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FFE48D">
              <a:alpha val="20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7" name="Google Shape;67;p8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6_2_1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 rot="5400000">
            <a:off x="3902197" y="260906"/>
            <a:ext cx="5602683" cy="6035175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ADDBD7">
              <a:alpha val="20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742950" y="710350"/>
            <a:ext cx="8686800" cy="279600"/>
          </a:xfrm>
          <a:prstGeom prst="rect">
            <a:avLst/>
          </a:pr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9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9"/>
          <p:cNvSpPr/>
          <p:nvPr/>
        </p:nvSpPr>
        <p:spPr>
          <a:xfrm>
            <a:off x="419100" y="732400"/>
            <a:ext cx="235500" cy="235500"/>
          </a:xfrm>
          <a:prstGeom prst="ellipse">
            <a:avLst/>
          </a:pr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/>
          <p:nvPr/>
        </p:nvSpPr>
        <p:spPr>
          <a:xfrm>
            <a:off x="95250" y="732400"/>
            <a:ext cx="235500" cy="2355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_1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/>
        </p:nvSpPr>
        <p:spPr>
          <a:xfrm rot="-5400000">
            <a:off x="126769" y="-375501"/>
            <a:ext cx="6811569" cy="7337207"/>
          </a:xfrm>
          <a:custGeom>
            <a:rect b="b" l="l" r="r" t="t"/>
            <a:pathLst>
              <a:path extrusionOk="0" h="208325" w="201481">
                <a:moveTo>
                  <a:pt x="11154" y="0"/>
                </a:moveTo>
                <a:cubicBezTo>
                  <a:pt x="4056" y="11322"/>
                  <a:pt x="0" y="25053"/>
                  <a:pt x="2324" y="39924"/>
                </a:cubicBezTo>
                <a:cubicBezTo>
                  <a:pt x="9717" y="87327"/>
                  <a:pt x="46473" y="78032"/>
                  <a:pt x="51839" y="97677"/>
                </a:cubicBezTo>
                <a:cubicBezTo>
                  <a:pt x="53106" y="102282"/>
                  <a:pt x="52853" y="108577"/>
                  <a:pt x="51712" y="115464"/>
                </a:cubicBezTo>
                <a:cubicBezTo>
                  <a:pt x="47938" y="138856"/>
                  <a:pt x="66191" y="159846"/>
                  <a:pt x="89765" y="159846"/>
                </a:cubicBezTo>
                <a:cubicBezTo>
                  <a:pt x="90204" y="159846"/>
                  <a:pt x="90644" y="159839"/>
                  <a:pt x="91087" y="159824"/>
                </a:cubicBezTo>
                <a:cubicBezTo>
                  <a:pt x="97764" y="159584"/>
                  <a:pt x="104483" y="159440"/>
                  <a:pt x="110886" y="159440"/>
                </a:cubicBezTo>
                <a:cubicBezTo>
                  <a:pt x="119109" y="159440"/>
                  <a:pt x="126814" y="159677"/>
                  <a:pt x="133250" y="160247"/>
                </a:cubicBezTo>
                <a:cubicBezTo>
                  <a:pt x="155895" y="162275"/>
                  <a:pt x="147826" y="197383"/>
                  <a:pt x="191257" y="208325"/>
                </a:cubicBezTo>
                <a:lnTo>
                  <a:pt x="195270" y="208325"/>
                </a:lnTo>
                <a:cubicBezTo>
                  <a:pt x="198692" y="208325"/>
                  <a:pt x="201481" y="205536"/>
                  <a:pt x="201481" y="202072"/>
                </a:cubicBezTo>
                <a:lnTo>
                  <a:pt x="201481" y="5999"/>
                </a:lnTo>
                <a:cubicBezTo>
                  <a:pt x="201481" y="3211"/>
                  <a:pt x="199622" y="760"/>
                  <a:pt x="196960" y="0"/>
                </a:cubicBezTo>
                <a:close/>
              </a:path>
            </a:pathLst>
          </a:custGeom>
          <a:solidFill>
            <a:srgbClr val="ADDBD7">
              <a:alpha val="20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type="ctrTitle"/>
          </p:nvPr>
        </p:nvSpPr>
        <p:spPr>
          <a:xfrm>
            <a:off x="477026" y="1557850"/>
            <a:ext cx="42093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CB64"/>
              </a:buClr>
              <a:buSzPts val="4800"/>
              <a:buNone/>
              <a:defRPr sz="4800">
                <a:solidFill>
                  <a:srgbClr val="FFCB6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1" type="subTitle"/>
          </p:nvPr>
        </p:nvSpPr>
        <p:spPr>
          <a:xfrm flipH="1">
            <a:off x="1674026" y="2409550"/>
            <a:ext cx="30123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0"/>
          <p:cNvSpPr txBox="1"/>
          <p:nvPr/>
        </p:nvSpPr>
        <p:spPr>
          <a:xfrm>
            <a:off x="1263550" y="3683250"/>
            <a:ext cx="3398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CREDITS: This presentation template was created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, including icons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, and infographics &amp; images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. </a:t>
            </a:r>
            <a:endParaRPr sz="9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Montserrat ExtraBold"/>
              <a:buNone/>
              <a:defRPr sz="28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quada One"/>
              <a:buNone/>
              <a:defRPr sz="2800">
                <a:solidFill>
                  <a:srgbClr val="43434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●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EB Garamond"/>
              <a:buChar char="○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EB Garamond"/>
              <a:buChar char="■"/>
              <a:defRPr sz="12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ctrTitle"/>
          </p:nvPr>
        </p:nvSpPr>
        <p:spPr>
          <a:xfrm flipH="1">
            <a:off x="128775" y="2221200"/>
            <a:ext cx="54291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Light"/>
                <a:ea typeface="Montserrat Light"/>
                <a:cs typeface="Montserrat Light"/>
                <a:sym typeface="Montserrat Light"/>
              </a:rPr>
              <a:t>Predicting Home Sale Price Using ML in Montgomery County, MD</a:t>
            </a:r>
            <a:endParaRPr sz="28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0" name="Google Shape;90;p12"/>
          <p:cNvCxnSpPr/>
          <p:nvPr/>
        </p:nvCxnSpPr>
        <p:spPr>
          <a:xfrm>
            <a:off x="862400" y="2981288"/>
            <a:ext cx="10668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2"/>
          <p:cNvSpPr/>
          <p:nvPr/>
        </p:nvSpPr>
        <p:spPr>
          <a:xfrm>
            <a:off x="5459785" y="1154146"/>
            <a:ext cx="1067402" cy="636186"/>
          </a:xfrm>
          <a:custGeom>
            <a:rect b="b" l="l" r="r" t="t"/>
            <a:pathLst>
              <a:path extrusionOk="0" h="21379" w="35870">
                <a:moveTo>
                  <a:pt x="20195" y="1"/>
                </a:moveTo>
                <a:cubicBezTo>
                  <a:pt x="14830" y="1"/>
                  <a:pt x="10436" y="4268"/>
                  <a:pt x="10267" y="9634"/>
                </a:cubicBezTo>
                <a:lnTo>
                  <a:pt x="5831" y="9634"/>
                </a:lnTo>
                <a:cubicBezTo>
                  <a:pt x="2620" y="9676"/>
                  <a:pt x="1" y="12295"/>
                  <a:pt x="1" y="15506"/>
                </a:cubicBezTo>
                <a:cubicBezTo>
                  <a:pt x="1" y="18759"/>
                  <a:pt x="2620" y="21378"/>
                  <a:pt x="5831" y="21378"/>
                </a:cubicBezTo>
                <a:lnTo>
                  <a:pt x="30039" y="21378"/>
                </a:lnTo>
                <a:cubicBezTo>
                  <a:pt x="33250" y="21378"/>
                  <a:pt x="35869" y="18759"/>
                  <a:pt x="35869" y="15506"/>
                </a:cubicBezTo>
                <a:cubicBezTo>
                  <a:pt x="35869" y="12337"/>
                  <a:pt x="33334" y="9760"/>
                  <a:pt x="30166" y="9676"/>
                </a:cubicBezTo>
                <a:cubicBezTo>
                  <a:pt x="29997" y="4268"/>
                  <a:pt x="25603" y="1"/>
                  <a:pt x="201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2"/>
          <p:cNvSpPr/>
          <p:nvPr/>
        </p:nvSpPr>
        <p:spPr>
          <a:xfrm>
            <a:off x="7549238" y="1582862"/>
            <a:ext cx="1933583" cy="1150365"/>
          </a:xfrm>
          <a:custGeom>
            <a:rect b="b" l="l" r="r" t="t"/>
            <a:pathLst>
              <a:path extrusionOk="0" h="38658" w="64978">
                <a:moveTo>
                  <a:pt x="36630" y="1"/>
                </a:moveTo>
                <a:cubicBezTo>
                  <a:pt x="26870" y="1"/>
                  <a:pt x="18928" y="7732"/>
                  <a:pt x="18590" y="17449"/>
                </a:cubicBezTo>
                <a:lnTo>
                  <a:pt x="10605" y="17449"/>
                </a:lnTo>
                <a:cubicBezTo>
                  <a:pt x="4775" y="17449"/>
                  <a:pt x="1" y="22181"/>
                  <a:pt x="1" y="28053"/>
                </a:cubicBezTo>
                <a:cubicBezTo>
                  <a:pt x="1" y="33883"/>
                  <a:pt x="4775" y="38615"/>
                  <a:pt x="10605" y="38657"/>
                </a:cubicBezTo>
                <a:lnTo>
                  <a:pt x="54374" y="38657"/>
                </a:lnTo>
                <a:cubicBezTo>
                  <a:pt x="60204" y="38615"/>
                  <a:pt x="64936" y="33883"/>
                  <a:pt x="64978" y="28053"/>
                </a:cubicBezTo>
                <a:cubicBezTo>
                  <a:pt x="64936" y="22307"/>
                  <a:pt x="60373" y="17618"/>
                  <a:pt x="54627" y="17449"/>
                </a:cubicBezTo>
                <a:cubicBezTo>
                  <a:pt x="54289" y="7732"/>
                  <a:pt x="46347" y="1"/>
                  <a:pt x="36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2"/>
          <p:cNvSpPr/>
          <p:nvPr/>
        </p:nvSpPr>
        <p:spPr>
          <a:xfrm>
            <a:off x="4105800" y="1878775"/>
            <a:ext cx="5253835" cy="2215912"/>
          </a:xfrm>
          <a:custGeom>
            <a:rect b="b" l="l" r="r" t="t"/>
            <a:pathLst>
              <a:path extrusionOk="0" h="70244" w="176555">
                <a:moveTo>
                  <a:pt x="120155" y="0"/>
                </a:moveTo>
                <a:cubicBezTo>
                  <a:pt x="118869" y="0"/>
                  <a:pt x="117584" y="529"/>
                  <a:pt x="116647" y="1590"/>
                </a:cubicBezTo>
                <a:lnTo>
                  <a:pt x="100846" y="18616"/>
                </a:lnTo>
                <a:cubicBezTo>
                  <a:pt x="100662" y="18823"/>
                  <a:pt x="100404" y="18930"/>
                  <a:pt x="100145" y="18930"/>
                </a:cubicBezTo>
                <a:cubicBezTo>
                  <a:pt x="99927" y="18930"/>
                  <a:pt x="99710" y="18855"/>
                  <a:pt x="99537" y="18701"/>
                </a:cubicBezTo>
                <a:lnTo>
                  <a:pt x="87369" y="6702"/>
                </a:lnTo>
                <a:cubicBezTo>
                  <a:pt x="86486" y="5819"/>
                  <a:pt x="85322" y="5371"/>
                  <a:pt x="84158" y="5371"/>
                </a:cubicBezTo>
                <a:cubicBezTo>
                  <a:pt x="83206" y="5371"/>
                  <a:pt x="82253" y="5671"/>
                  <a:pt x="81455" y="6280"/>
                </a:cubicBezTo>
                <a:lnTo>
                  <a:pt x="71653" y="13546"/>
                </a:lnTo>
                <a:cubicBezTo>
                  <a:pt x="71526" y="13715"/>
                  <a:pt x="71315" y="13842"/>
                  <a:pt x="71104" y="13884"/>
                </a:cubicBezTo>
                <a:lnTo>
                  <a:pt x="59908" y="1801"/>
                </a:lnTo>
                <a:cubicBezTo>
                  <a:pt x="58971" y="740"/>
                  <a:pt x="57686" y="212"/>
                  <a:pt x="56400" y="212"/>
                </a:cubicBezTo>
                <a:cubicBezTo>
                  <a:pt x="55077" y="212"/>
                  <a:pt x="53753" y="772"/>
                  <a:pt x="52811" y="1886"/>
                </a:cubicBezTo>
                <a:lnTo>
                  <a:pt x="44826" y="10885"/>
                </a:lnTo>
                <a:cubicBezTo>
                  <a:pt x="44125" y="11663"/>
                  <a:pt x="42994" y="11904"/>
                  <a:pt x="41862" y="11904"/>
                </a:cubicBezTo>
                <a:cubicBezTo>
                  <a:pt x="41766" y="11904"/>
                  <a:pt x="41669" y="11902"/>
                  <a:pt x="41573" y="11899"/>
                </a:cubicBezTo>
                <a:cubicBezTo>
                  <a:pt x="41417" y="11888"/>
                  <a:pt x="41262" y="11883"/>
                  <a:pt x="41108" y="11883"/>
                </a:cubicBezTo>
                <a:cubicBezTo>
                  <a:pt x="38741" y="11883"/>
                  <a:pt x="36502" y="13084"/>
                  <a:pt x="35193" y="15067"/>
                </a:cubicBezTo>
                <a:cubicBezTo>
                  <a:pt x="26448" y="28164"/>
                  <a:pt x="1" y="69947"/>
                  <a:pt x="677" y="69947"/>
                </a:cubicBezTo>
                <a:lnTo>
                  <a:pt x="6127" y="69947"/>
                </a:lnTo>
                <a:cubicBezTo>
                  <a:pt x="6084" y="69990"/>
                  <a:pt x="6042" y="70032"/>
                  <a:pt x="6084" y="70032"/>
                </a:cubicBezTo>
                <a:lnTo>
                  <a:pt x="35235" y="69990"/>
                </a:lnTo>
                <a:lnTo>
                  <a:pt x="170471" y="70243"/>
                </a:lnTo>
                <a:cubicBezTo>
                  <a:pt x="170217" y="70032"/>
                  <a:pt x="169922" y="69863"/>
                  <a:pt x="169626" y="69736"/>
                </a:cubicBezTo>
                <a:lnTo>
                  <a:pt x="175836" y="69736"/>
                </a:lnTo>
                <a:cubicBezTo>
                  <a:pt x="176555" y="69736"/>
                  <a:pt x="150065" y="27953"/>
                  <a:pt x="141362" y="14856"/>
                </a:cubicBezTo>
                <a:cubicBezTo>
                  <a:pt x="139996" y="12847"/>
                  <a:pt x="137712" y="11678"/>
                  <a:pt x="135310" y="11678"/>
                </a:cubicBezTo>
                <a:cubicBezTo>
                  <a:pt x="135187" y="11678"/>
                  <a:pt x="135064" y="11681"/>
                  <a:pt x="134940" y="11688"/>
                </a:cubicBezTo>
                <a:cubicBezTo>
                  <a:pt x="134843" y="11691"/>
                  <a:pt x="134746" y="11693"/>
                  <a:pt x="134649" y="11693"/>
                </a:cubicBezTo>
                <a:cubicBezTo>
                  <a:pt x="133518" y="11693"/>
                  <a:pt x="132391" y="11455"/>
                  <a:pt x="131730" y="10716"/>
                </a:cubicBezTo>
                <a:lnTo>
                  <a:pt x="123745" y="1675"/>
                </a:lnTo>
                <a:cubicBezTo>
                  <a:pt x="122802" y="560"/>
                  <a:pt x="121478" y="0"/>
                  <a:pt x="1201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2"/>
          <p:cNvSpPr/>
          <p:nvPr/>
        </p:nvSpPr>
        <p:spPr>
          <a:xfrm>
            <a:off x="7323230" y="1878175"/>
            <a:ext cx="687696" cy="405505"/>
          </a:xfrm>
          <a:custGeom>
            <a:rect b="b" l="l" r="r" t="t"/>
            <a:pathLst>
              <a:path extrusionOk="0" h="13627" w="23110">
                <a:moveTo>
                  <a:pt x="12284" y="1"/>
                </a:moveTo>
                <a:cubicBezTo>
                  <a:pt x="10726" y="1"/>
                  <a:pt x="9155" y="919"/>
                  <a:pt x="7722" y="2582"/>
                </a:cubicBezTo>
                <a:lnTo>
                  <a:pt x="456" y="10187"/>
                </a:lnTo>
                <a:cubicBezTo>
                  <a:pt x="1" y="10717"/>
                  <a:pt x="396" y="11486"/>
                  <a:pt x="1031" y="11486"/>
                </a:cubicBezTo>
                <a:cubicBezTo>
                  <a:pt x="1104" y="11486"/>
                  <a:pt x="1180" y="11476"/>
                  <a:pt x="1258" y="11454"/>
                </a:cubicBezTo>
                <a:lnTo>
                  <a:pt x="6835" y="9891"/>
                </a:lnTo>
                <a:cubicBezTo>
                  <a:pt x="6912" y="9869"/>
                  <a:pt x="6988" y="9858"/>
                  <a:pt x="7063" y="9858"/>
                </a:cubicBezTo>
                <a:cubicBezTo>
                  <a:pt x="7278" y="9858"/>
                  <a:pt x="7481" y="9945"/>
                  <a:pt x="7638" y="10102"/>
                </a:cubicBezTo>
                <a:lnTo>
                  <a:pt x="10933" y="13397"/>
                </a:lnTo>
                <a:cubicBezTo>
                  <a:pt x="11087" y="13552"/>
                  <a:pt x="11294" y="13627"/>
                  <a:pt x="11502" y="13627"/>
                </a:cubicBezTo>
                <a:cubicBezTo>
                  <a:pt x="11749" y="13627"/>
                  <a:pt x="11997" y="13520"/>
                  <a:pt x="12158" y="13313"/>
                </a:cubicBezTo>
                <a:lnTo>
                  <a:pt x="14355" y="10187"/>
                </a:lnTo>
                <a:cubicBezTo>
                  <a:pt x="14533" y="9938"/>
                  <a:pt x="14771" y="9838"/>
                  <a:pt x="15018" y="9838"/>
                </a:cubicBezTo>
                <a:cubicBezTo>
                  <a:pt x="15064" y="9838"/>
                  <a:pt x="15111" y="9842"/>
                  <a:pt x="15158" y="9849"/>
                </a:cubicBezTo>
                <a:lnTo>
                  <a:pt x="21918" y="11158"/>
                </a:lnTo>
                <a:cubicBezTo>
                  <a:pt x="21965" y="11167"/>
                  <a:pt x="22011" y="11171"/>
                  <a:pt x="22056" y="11171"/>
                </a:cubicBezTo>
                <a:cubicBezTo>
                  <a:pt x="22698" y="11171"/>
                  <a:pt x="23110" y="10362"/>
                  <a:pt x="22636" y="9849"/>
                </a:cubicBezTo>
                <a:lnTo>
                  <a:pt x="16045" y="1990"/>
                </a:lnTo>
                <a:cubicBezTo>
                  <a:pt x="14858" y="631"/>
                  <a:pt x="13576" y="1"/>
                  <a:pt x="1228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2"/>
          <p:cNvSpPr/>
          <p:nvPr/>
        </p:nvSpPr>
        <p:spPr>
          <a:xfrm>
            <a:off x="5457613" y="1877074"/>
            <a:ext cx="701087" cy="421961"/>
          </a:xfrm>
          <a:custGeom>
            <a:rect b="b" l="l" r="r" t="t"/>
            <a:pathLst>
              <a:path extrusionOk="0" h="14180" w="23560">
                <a:moveTo>
                  <a:pt x="10667" y="1"/>
                </a:moveTo>
                <a:cubicBezTo>
                  <a:pt x="9609" y="1"/>
                  <a:pt x="8540" y="436"/>
                  <a:pt x="7509" y="1436"/>
                </a:cubicBezTo>
                <a:lnTo>
                  <a:pt x="496" y="9632"/>
                </a:lnTo>
                <a:cubicBezTo>
                  <a:pt x="1" y="10127"/>
                  <a:pt x="393" y="10986"/>
                  <a:pt x="1120" y="10986"/>
                </a:cubicBezTo>
                <a:cubicBezTo>
                  <a:pt x="1137" y="10986"/>
                  <a:pt x="1154" y="10985"/>
                  <a:pt x="1172" y="10984"/>
                </a:cubicBezTo>
                <a:lnTo>
                  <a:pt x="7974" y="10139"/>
                </a:lnTo>
                <a:cubicBezTo>
                  <a:pt x="8004" y="10135"/>
                  <a:pt x="8035" y="10133"/>
                  <a:pt x="8065" y="10133"/>
                </a:cubicBezTo>
                <a:cubicBezTo>
                  <a:pt x="8329" y="10133"/>
                  <a:pt x="8583" y="10292"/>
                  <a:pt x="8734" y="10519"/>
                </a:cubicBezTo>
                <a:lnTo>
                  <a:pt x="10762" y="13815"/>
                </a:lnTo>
                <a:cubicBezTo>
                  <a:pt x="10914" y="14043"/>
                  <a:pt x="11173" y="14180"/>
                  <a:pt x="11438" y="14180"/>
                </a:cubicBezTo>
                <a:cubicBezTo>
                  <a:pt x="11614" y="14180"/>
                  <a:pt x="11793" y="14119"/>
                  <a:pt x="11945" y="13984"/>
                </a:cubicBezTo>
                <a:lnTo>
                  <a:pt x="15494" y="10900"/>
                </a:lnTo>
                <a:cubicBezTo>
                  <a:pt x="15635" y="10787"/>
                  <a:pt x="15813" y="10731"/>
                  <a:pt x="16004" y="10731"/>
                </a:cubicBezTo>
                <a:cubicBezTo>
                  <a:pt x="16100" y="10731"/>
                  <a:pt x="16198" y="10745"/>
                  <a:pt x="16297" y="10773"/>
                </a:cubicBezTo>
                <a:lnTo>
                  <a:pt x="21789" y="12758"/>
                </a:lnTo>
                <a:cubicBezTo>
                  <a:pt x="21860" y="12788"/>
                  <a:pt x="21935" y="12801"/>
                  <a:pt x="22012" y="12801"/>
                </a:cubicBezTo>
                <a:cubicBezTo>
                  <a:pt x="22710" y="12801"/>
                  <a:pt x="23560" y="11682"/>
                  <a:pt x="23141" y="11111"/>
                </a:cubicBezTo>
                <a:lnTo>
                  <a:pt x="15959" y="3422"/>
                </a:lnTo>
                <a:cubicBezTo>
                  <a:pt x="14415" y="1390"/>
                  <a:pt x="12558" y="1"/>
                  <a:pt x="106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3600418" y="3969026"/>
            <a:ext cx="6231905" cy="731707"/>
          </a:xfrm>
          <a:custGeom>
            <a:rect b="b" l="l" r="r" t="t"/>
            <a:pathLst>
              <a:path extrusionOk="0" h="24589" w="209423">
                <a:moveTo>
                  <a:pt x="24588" y="0"/>
                </a:moveTo>
                <a:cubicBezTo>
                  <a:pt x="11027" y="42"/>
                  <a:pt x="42" y="11027"/>
                  <a:pt x="0" y="24589"/>
                </a:cubicBezTo>
                <a:lnTo>
                  <a:pt x="209423" y="24589"/>
                </a:lnTo>
                <a:cubicBezTo>
                  <a:pt x="209381" y="11027"/>
                  <a:pt x="198396" y="42"/>
                  <a:pt x="1848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7762956" y="3001580"/>
            <a:ext cx="958013" cy="1241572"/>
          </a:xfrm>
          <a:custGeom>
            <a:rect b="b" l="l" r="r" t="t"/>
            <a:pathLst>
              <a:path extrusionOk="0" h="41723" w="32194">
                <a:moveTo>
                  <a:pt x="16306" y="0"/>
                </a:moveTo>
                <a:cubicBezTo>
                  <a:pt x="15667" y="0"/>
                  <a:pt x="15019" y="35"/>
                  <a:pt x="14365" y="107"/>
                </a:cubicBezTo>
                <a:cubicBezTo>
                  <a:pt x="7098" y="867"/>
                  <a:pt x="1268" y="6275"/>
                  <a:pt x="465" y="13035"/>
                </a:cubicBezTo>
                <a:cubicBezTo>
                  <a:pt x="1" y="16879"/>
                  <a:pt x="1099" y="20682"/>
                  <a:pt x="3550" y="23639"/>
                </a:cubicBezTo>
                <a:cubicBezTo>
                  <a:pt x="5366" y="25878"/>
                  <a:pt x="6296" y="28709"/>
                  <a:pt x="6127" y="31582"/>
                </a:cubicBezTo>
                <a:cubicBezTo>
                  <a:pt x="6084" y="31793"/>
                  <a:pt x="6084" y="32004"/>
                  <a:pt x="6127" y="32215"/>
                </a:cubicBezTo>
                <a:cubicBezTo>
                  <a:pt x="6127" y="37454"/>
                  <a:pt x="10647" y="41637"/>
                  <a:pt x="16266" y="41721"/>
                </a:cubicBezTo>
                <a:cubicBezTo>
                  <a:pt x="16322" y="41722"/>
                  <a:pt x="16377" y="41723"/>
                  <a:pt x="16432" y="41723"/>
                </a:cubicBezTo>
                <a:cubicBezTo>
                  <a:pt x="21936" y="41723"/>
                  <a:pt x="26534" y="37571"/>
                  <a:pt x="26659" y="32384"/>
                </a:cubicBezTo>
                <a:cubicBezTo>
                  <a:pt x="26659" y="31920"/>
                  <a:pt x="26659" y="31455"/>
                  <a:pt x="26575" y="30990"/>
                </a:cubicBezTo>
                <a:cubicBezTo>
                  <a:pt x="26279" y="28413"/>
                  <a:pt x="27082" y="25878"/>
                  <a:pt x="28772" y="23935"/>
                </a:cubicBezTo>
                <a:cubicBezTo>
                  <a:pt x="30968" y="21358"/>
                  <a:pt x="32194" y="18105"/>
                  <a:pt x="32194" y="14683"/>
                </a:cubicBezTo>
                <a:cubicBezTo>
                  <a:pt x="32154" y="6571"/>
                  <a:pt x="25068" y="0"/>
                  <a:pt x="163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2"/>
          <p:cNvSpPr/>
          <p:nvPr/>
        </p:nvSpPr>
        <p:spPr>
          <a:xfrm>
            <a:off x="8058418" y="3481539"/>
            <a:ext cx="384705" cy="1168904"/>
          </a:xfrm>
          <a:custGeom>
            <a:rect b="b" l="l" r="r" t="t"/>
            <a:pathLst>
              <a:path extrusionOk="0" h="39281" w="12928">
                <a:moveTo>
                  <a:pt x="6295" y="1"/>
                </a:moveTo>
                <a:cubicBezTo>
                  <a:pt x="5894" y="1"/>
                  <a:pt x="5492" y="265"/>
                  <a:pt x="5450" y="793"/>
                </a:cubicBezTo>
                <a:lnTo>
                  <a:pt x="5492" y="8524"/>
                </a:lnTo>
                <a:lnTo>
                  <a:pt x="1690" y="3328"/>
                </a:lnTo>
                <a:cubicBezTo>
                  <a:pt x="1515" y="3102"/>
                  <a:pt x="1250" y="2981"/>
                  <a:pt x="994" y="2981"/>
                </a:cubicBezTo>
                <a:cubicBezTo>
                  <a:pt x="817" y="2981"/>
                  <a:pt x="645" y="3038"/>
                  <a:pt x="507" y="3159"/>
                </a:cubicBezTo>
                <a:cubicBezTo>
                  <a:pt x="84" y="3412"/>
                  <a:pt x="0" y="3961"/>
                  <a:pt x="296" y="4342"/>
                </a:cubicBezTo>
                <a:lnTo>
                  <a:pt x="5196" y="11017"/>
                </a:lnTo>
                <a:cubicBezTo>
                  <a:pt x="5281" y="11143"/>
                  <a:pt x="5365" y="11228"/>
                  <a:pt x="5492" y="11270"/>
                </a:cubicBezTo>
                <a:lnTo>
                  <a:pt x="5619" y="38436"/>
                </a:lnTo>
                <a:cubicBezTo>
                  <a:pt x="5619" y="38900"/>
                  <a:pt x="5999" y="39281"/>
                  <a:pt x="6464" y="39281"/>
                </a:cubicBezTo>
                <a:cubicBezTo>
                  <a:pt x="6971" y="39281"/>
                  <a:pt x="7351" y="38900"/>
                  <a:pt x="7309" y="38436"/>
                </a:cubicBezTo>
                <a:lnTo>
                  <a:pt x="7224" y="17861"/>
                </a:lnTo>
                <a:lnTo>
                  <a:pt x="12632" y="11355"/>
                </a:lnTo>
                <a:cubicBezTo>
                  <a:pt x="12928" y="10974"/>
                  <a:pt x="12886" y="10468"/>
                  <a:pt x="12548" y="10172"/>
                </a:cubicBezTo>
                <a:cubicBezTo>
                  <a:pt x="12381" y="10024"/>
                  <a:pt x="12182" y="9957"/>
                  <a:pt x="11986" y="9957"/>
                </a:cubicBezTo>
                <a:cubicBezTo>
                  <a:pt x="11735" y="9957"/>
                  <a:pt x="11489" y="10066"/>
                  <a:pt x="11322" y="10256"/>
                </a:cubicBezTo>
                <a:lnTo>
                  <a:pt x="7224" y="15199"/>
                </a:lnTo>
                <a:lnTo>
                  <a:pt x="7140" y="793"/>
                </a:lnTo>
                <a:cubicBezTo>
                  <a:pt x="7098" y="265"/>
                  <a:pt x="6696" y="1"/>
                  <a:pt x="629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8340014" y="2352718"/>
            <a:ext cx="1157894" cy="1500730"/>
          </a:xfrm>
          <a:custGeom>
            <a:rect b="b" l="l" r="r" t="t"/>
            <a:pathLst>
              <a:path extrusionOk="0" h="50432" w="38911">
                <a:moveTo>
                  <a:pt x="19282" y="1"/>
                </a:moveTo>
                <a:cubicBezTo>
                  <a:pt x="8639" y="1"/>
                  <a:pt x="1" y="8002"/>
                  <a:pt x="1" y="17856"/>
                </a:cubicBezTo>
                <a:cubicBezTo>
                  <a:pt x="1" y="21954"/>
                  <a:pt x="1521" y="25926"/>
                  <a:pt x="4225" y="29010"/>
                </a:cubicBezTo>
                <a:cubicBezTo>
                  <a:pt x="6253" y="31333"/>
                  <a:pt x="7225" y="34417"/>
                  <a:pt x="6845" y="37502"/>
                </a:cubicBezTo>
                <a:cubicBezTo>
                  <a:pt x="6760" y="38093"/>
                  <a:pt x="6760" y="38642"/>
                  <a:pt x="6760" y="39234"/>
                </a:cubicBezTo>
                <a:cubicBezTo>
                  <a:pt x="6969" y="45451"/>
                  <a:pt x="12494" y="50432"/>
                  <a:pt x="19142" y="50432"/>
                </a:cubicBezTo>
                <a:cubicBezTo>
                  <a:pt x="19225" y="50432"/>
                  <a:pt x="19309" y="50431"/>
                  <a:pt x="19392" y="50429"/>
                </a:cubicBezTo>
                <a:cubicBezTo>
                  <a:pt x="26194" y="50303"/>
                  <a:pt x="31602" y="45191"/>
                  <a:pt x="31602" y="38896"/>
                </a:cubicBezTo>
                <a:lnTo>
                  <a:pt x="31602" y="38177"/>
                </a:lnTo>
                <a:cubicBezTo>
                  <a:pt x="31391" y="34671"/>
                  <a:pt x="32447" y="31249"/>
                  <a:pt x="34644" y="28545"/>
                </a:cubicBezTo>
                <a:cubicBezTo>
                  <a:pt x="37601" y="24954"/>
                  <a:pt x="38911" y="20307"/>
                  <a:pt x="38362" y="15702"/>
                </a:cubicBezTo>
                <a:cubicBezTo>
                  <a:pt x="37305" y="7548"/>
                  <a:pt x="30292" y="1042"/>
                  <a:pt x="21462" y="112"/>
                </a:cubicBezTo>
                <a:cubicBezTo>
                  <a:pt x="20728" y="37"/>
                  <a:pt x="20000" y="1"/>
                  <a:pt x="19282" y="1"/>
                </a:cubicBezTo>
                <a:close/>
              </a:path>
            </a:pathLst>
          </a:custGeom>
          <a:solidFill>
            <a:srgbClr val="FFCB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8685290" y="2926800"/>
            <a:ext cx="455587" cy="1724893"/>
          </a:xfrm>
          <a:custGeom>
            <a:rect b="b" l="l" r="r" t="t"/>
            <a:pathLst>
              <a:path extrusionOk="0" h="57965" w="15310">
                <a:moveTo>
                  <a:pt x="7705" y="1"/>
                </a:moveTo>
                <a:cubicBezTo>
                  <a:pt x="7325" y="1"/>
                  <a:pt x="6987" y="339"/>
                  <a:pt x="6987" y="719"/>
                </a:cubicBezTo>
                <a:lnTo>
                  <a:pt x="6987" y="11070"/>
                </a:lnTo>
                <a:lnTo>
                  <a:pt x="1832" y="3972"/>
                </a:lnTo>
                <a:cubicBezTo>
                  <a:pt x="1676" y="3743"/>
                  <a:pt x="1464" y="3648"/>
                  <a:pt x="1256" y="3648"/>
                </a:cubicBezTo>
                <a:cubicBezTo>
                  <a:pt x="735" y="3648"/>
                  <a:pt x="239" y="4243"/>
                  <a:pt x="692" y="4817"/>
                </a:cubicBezTo>
                <a:lnTo>
                  <a:pt x="6564" y="12886"/>
                </a:lnTo>
                <a:cubicBezTo>
                  <a:pt x="6649" y="13055"/>
                  <a:pt x="6818" y="13140"/>
                  <a:pt x="6944" y="13182"/>
                </a:cubicBezTo>
                <a:lnTo>
                  <a:pt x="6944" y="19012"/>
                </a:lnTo>
                <a:lnTo>
                  <a:pt x="1410" y="12422"/>
                </a:lnTo>
                <a:cubicBezTo>
                  <a:pt x="1257" y="12289"/>
                  <a:pt x="1090" y="12233"/>
                  <a:pt x="931" y="12233"/>
                </a:cubicBezTo>
                <a:cubicBezTo>
                  <a:pt x="428" y="12233"/>
                  <a:pt x="1" y="12795"/>
                  <a:pt x="354" y="13309"/>
                </a:cubicBezTo>
                <a:lnTo>
                  <a:pt x="6987" y="21251"/>
                </a:lnTo>
                <a:lnTo>
                  <a:pt x="6987" y="57247"/>
                </a:lnTo>
                <a:cubicBezTo>
                  <a:pt x="6987" y="57627"/>
                  <a:pt x="7282" y="57923"/>
                  <a:pt x="7663" y="57965"/>
                </a:cubicBezTo>
                <a:cubicBezTo>
                  <a:pt x="8085" y="57923"/>
                  <a:pt x="8381" y="57627"/>
                  <a:pt x="8381" y="57247"/>
                </a:cubicBezTo>
                <a:lnTo>
                  <a:pt x="8381" y="21251"/>
                </a:lnTo>
                <a:lnTo>
                  <a:pt x="15014" y="13309"/>
                </a:lnTo>
                <a:cubicBezTo>
                  <a:pt x="15309" y="13013"/>
                  <a:pt x="15267" y="12591"/>
                  <a:pt x="14971" y="12337"/>
                </a:cubicBezTo>
                <a:cubicBezTo>
                  <a:pt x="14834" y="12219"/>
                  <a:pt x="14661" y="12156"/>
                  <a:pt x="14489" y="12156"/>
                </a:cubicBezTo>
                <a:cubicBezTo>
                  <a:pt x="14290" y="12156"/>
                  <a:pt x="14093" y="12240"/>
                  <a:pt x="13957" y="12422"/>
                </a:cubicBezTo>
                <a:lnTo>
                  <a:pt x="8381" y="19012"/>
                </a:lnTo>
                <a:lnTo>
                  <a:pt x="8381" y="13182"/>
                </a:lnTo>
                <a:cubicBezTo>
                  <a:pt x="8550" y="13140"/>
                  <a:pt x="8719" y="13055"/>
                  <a:pt x="8803" y="12886"/>
                </a:cubicBezTo>
                <a:lnTo>
                  <a:pt x="14676" y="4817"/>
                </a:lnTo>
                <a:cubicBezTo>
                  <a:pt x="15129" y="4243"/>
                  <a:pt x="14632" y="3648"/>
                  <a:pt x="14111" y="3648"/>
                </a:cubicBezTo>
                <a:cubicBezTo>
                  <a:pt x="13903" y="3648"/>
                  <a:pt x="13692" y="3743"/>
                  <a:pt x="13535" y="3972"/>
                </a:cubicBezTo>
                <a:lnTo>
                  <a:pt x="8381" y="11070"/>
                </a:lnTo>
                <a:lnTo>
                  <a:pt x="8381" y="719"/>
                </a:lnTo>
                <a:cubicBezTo>
                  <a:pt x="8381" y="339"/>
                  <a:pt x="8085" y="1"/>
                  <a:pt x="770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2"/>
          <p:cNvSpPr/>
          <p:nvPr/>
        </p:nvSpPr>
        <p:spPr>
          <a:xfrm>
            <a:off x="9008843" y="3349386"/>
            <a:ext cx="755602" cy="979230"/>
          </a:xfrm>
          <a:custGeom>
            <a:rect b="b" l="l" r="r" t="t"/>
            <a:pathLst>
              <a:path extrusionOk="0" h="32907" w="25392">
                <a:moveTo>
                  <a:pt x="12801" y="1"/>
                </a:moveTo>
                <a:cubicBezTo>
                  <a:pt x="12314" y="1"/>
                  <a:pt x="11821" y="27"/>
                  <a:pt x="11323" y="79"/>
                </a:cubicBezTo>
                <a:cubicBezTo>
                  <a:pt x="5577" y="713"/>
                  <a:pt x="1014" y="4980"/>
                  <a:pt x="338" y="10303"/>
                </a:cubicBezTo>
                <a:cubicBezTo>
                  <a:pt x="0" y="13303"/>
                  <a:pt x="845" y="16345"/>
                  <a:pt x="2789" y="18669"/>
                </a:cubicBezTo>
                <a:cubicBezTo>
                  <a:pt x="4225" y="20443"/>
                  <a:pt x="4943" y="22682"/>
                  <a:pt x="4817" y="24964"/>
                </a:cubicBezTo>
                <a:lnTo>
                  <a:pt x="4817" y="25428"/>
                </a:lnTo>
                <a:cubicBezTo>
                  <a:pt x="4817" y="29526"/>
                  <a:pt x="8365" y="32864"/>
                  <a:pt x="12802" y="32906"/>
                </a:cubicBezTo>
                <a:cubicBezTo>
                  <a:pt x="12830" y="32906"/>
                  <a:pt x="12858" y="32907"/>
                  <a:pt x="12886" y="32907"/>
                </a:cubicBezTo>
                <a:cubicBezTo>
                  <a:pt x="17243" y="32907"/>
                  <a:pt x="20914" y="29669"/>
                  <a:pt x="20998" y="25555"/>
                </a:cubicBezTo>
                <a:cubicBezTo>
                  <a:pt x="21040" y="25217"/>
                  <a:pt x="20998" y="24837"/>
                  <a:pt x="20955" y="24457"/>
                </a:cubicBezTo>
                <a:cubicBezTo>
                  <a:pt x="20702" y="22429"/>
                  <a:pt x="21336" y="20443"/>
                  <a:pt x="22688" y="18922"/>
                </a:cubicBezTo>
                <a:cubicBezTo>
                  <a:pt x="24420" y="16894"/>
                  <a:pt x="25391" y="14275"/>
                  <a:pt x="25391" y="11613"/>
                </a:cubicBezTo>
                <a:cubicBezTo>
                  <a:pt x="25352" y="5180"/>
                  <a:pt x="19709" y="1"/>
                  <a:pt x="12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2"/>
          <p:cNvSpPr/>
          <p:nvPr/>
        </p:nvSpPr>
        <p:spPr>
          <a:xfrm>
            <a:off x="9243927" y="3724807"/>
            <a:ext cx="308466" cy="924387"/>
          </a:xfrm>
          <a:custGeom>
            <a:rect b="b" l="l" r="r" t="t"/>
            <a:pathLst>
              <a:path extrusionOk="0" h="31064" w="10366">
                <a:moveTo>
                  <a:pt x="4902" y="1"/>
                </a:moveTo>
                <a:cubicBezTo>
                  <a:pt x="4542" y="1"/>
                  <a:pt x="4183" y="243"/>
                  <a:pt x="4226" y="729"/>
                </a:cubicBezTo>
                <a:lnTo>
                  <a:pt x="4226" y="6855"/>
                </a:lnTo>
                <a:lnTo>
                  <a:pt x="1226" y="2757"/>
                </a:lnTo>
                <a:cubicBezTo>
                  <a:pt x="1100" y="2582"/>
                  <a:pt x="900" y="2480"/>
                  <a:pt x="697" y="2480"/>
                </a:cubicBezTo>
                <a:cubicBezTo>
                  <a:pt x="557" y="2480"/>
                  <a:pt x="417" y="2528"/>
                  <a:pt x="296" y="2630"/>
                </a:cubicBezTo>
                <a:cubicBezTo>
                  <a:pt x="43" y="2842"/>
                  <a:pt x="1" y="3264"/>
                  <a:pt x="212" y="3518"/>
                </a:cubicBezTo>
                <a:lnTo>
                  <a:pt x="4057" y="8799"/>
                </a:lnTo>
                <a:cubicBezTo>
                  <a:pt x="4141" y="8883"/>
                  <a:pt x="4226" y="8968"/>
                  <a:pt x="4310" y="9010"/>
                </a:cubicBezTo>
                <a:lnTo>
                  <a:pt x="4395" y="30430"/>
                </a:lnTo>
                <a:cubicBezTo>
                  <a:pt x="4437" y="30852"/>
                  <a:pt x="4754" y="31063"/>
                  <a:pt x="5071" y="31063"/>
                </a:cubicBezTo>
                <a:cubicBezTo>
                  <a:pt x="5387" y="31063"/>
                  <a:pt x="5704" y="30852"/>
                  <a:pt x="5746" y="30430"/>
                </a:cubicBezTo>
                <a:lnTo>
                  <a:pt x="5662" y="14206"/>
                </a:lnTo>
                <a:lnTo>
                  <a:pt x="9929" y="9094"/>
                </a:lnTo>
                <a:cubicBezTo>
                  <a:pt x="10366" y="8564"/>
                  <a:pt x="9904" y="7941"/>
                  <a:pt x="9394" y="7941"/>
                </a:cubicBezTo>
                <a:cubicBezTo>
                  <a:pt x="9214" y="7941"/>
                  <a:pt x="9027" y="8019"/>
                  <a:pt x="8873" y="8207"/>
                </a:cubicBezTo>
                <a:lnTo>
                  <a:pt x="5662" y="12094"/>
                </a:lnTo>
                <a:lnTo>
                  <a:pt x="5577" y="729"/>
                </a:lnTo>
                <a:cubicBezTo>
                  <a:pt x="5620" y="243"/>
                  <a:pt x="5261" y="1"/>
                  <a:pt x="4902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2"/>
          <p:cNvSpPr/>
          <p:nvPr/>
        </p:nvSpPr>
        <p:spPr>
          <a:xfrm>
            <a:off x="4232764" y="3146589"/>
            <a:ext cx="859962" cy="1112901"/>
          </a:xfrm>
          <a:custGeom>
            <a:rect b="b" l="l" r="r" t="t"/>
            <a:pathLst>
              <a:path extrusionOk="0" h="37399" w="28899">
                <a:moveTo>
                  <a:pt x="14304" y="0"/>
                </a:moveTo>
                <a:cubicBezTo>
                  <a:pt x="6444" y="0"/>
                  <a:pt x="40" y="5896"/>
                  <a:pt x="1" y="13189"/>
                </a:cubicBezTo>
                <a:cubicBezTo>
                  <a:pt x="1" y="16231"/>
                  <a:pt x="1099" y="19189"/>
                  <a:pt x="3085" y="21470"/>
                </a:cubicBezTo>
                <a:cubicBezTo>
                  <a:pt x="4606" y="23202"/>
                  <a:pt x="5324" y="25484"/>
                  <a:pt x="5028" y="27765"/>
                </a:cubicBezTo>
                <a:cubicBezTo>
                  <a:pt x="4986" y="28187"/>
                  <a:pt x="4944" y="28610"/>
                  <a:pt x="4986" y="29032"/>
                </a:cubicBezTo>
                <a:cubicBezTo>
                  <a:pt x="5070" y="33670"/>
                  <a:pt x="9202" y="37399"/>
                  <a:pt x="14157" y="37399"/>
                </a:cubicBezTo>
                <a:cubicBezTo>
                  <a:pt x="14212" y="37399"/>
                  <a:pt x="14267" y="37398"/>
                  <a:pt x="14323" y="37398"/>
                </a:cubicBezTo>
                <a:cubicBezTo>
                  <a:pt x="19350" y="37313"/>
                  <a:pt x="23406" y="33553"/>
                  <a:pt x="23406" y="28863"/>
                </a:cubicBezTo>
                <a:lnTo>
                  <a:pt x="23406" y="28356"/>
                </a:lnTo>
                <a:cubicBezTo>
                  <a:pt x="23237" y="25779"/>
                  <a:pt x="24082" y="23202"/>
                  <a:pt x="25687" y="21217"/>
                </a:cubicBezTo>
                <a:cubicBezTo>
                  <a:pt x="27884" y="18555"/>
                  <a:pt x="28898" y="15133"/>
                  <a:pt x="28476" y="11711"/>
                </a:cubicBezTo>
                <a:cubicBezTo>
                  <a:pt x="27758" y="5627"/>
                  <a:pt x="22519" y="769"/>
                  <a:pt x="16013" y="93"/>
                </a:cubicBezTo>
                <a:cubicBezTo>
                  <a:pt x="15437" y="30"/>
                  <a:pt x="14867" y="0"/>
                  <a:pt x="143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2"/>
          <p:cNvSpPr/>
          <p:nvPr/>
        </p:nvSpPr>
        <p:spPr>
          <a:xfrm>
            <a:off x="4473443" y="3572359"/>
            <a:ext cx="352745" cy="1054517"/>
          </a:xfrm>
          <a:custGeom>
            <a:rect b="b" l="l" r="r" t="t"/>
            <a:pathLst>
              <a:path extrusionOk="0" h="35437" w="11854">
                <a:moveTo>
                  <a:pt x="6251" y="1"/>
                </a:moveTo>
                <a:cubicBezTo>
                  <a:pt x="5844" y="1"/>
                  <a:pt x="5432" y="276"/>
                  <a:pt x="5474" y="825"/>
                </a:cubicBezTo>
                <a:lnTo>
                  <a:pt x="5432" y="13753"/>
                </a:lnTo>
                <a:lnTo>
                  <a:pt x="1714" y="9317"/>
                </a:lnTo>
                <a:cubicBezTo>
                  <a:pt x="1549" y="9096"/>
                  <a:pt x="1341" y="9005"/>
                  <a:pt x="1136" y="9005"/>
                </a:cubicBezTo>
                <a:cubicBezTo>
                  <a:pt x="555" y="9005"/>
                  <a:pt x="0" y="9737"/>
                  <a:pt x="531" y="10331"/>
                </a:cubicBezTo>
                <a:lnTo>
                  <a:pt x="5390" y="16119"/>
                </a:lnTo>
                <a:lnTo>
                  <a:pt x="5305" y="34581"/>
                </a:lnTo>
                <a:cubicBezTo>
                  <a:pt x="5263" y="35151"/>
                  <a:pt x="5664" y="35436"/>
                  <a:pt x="6066" y="35436"/>
                </a:cubicBezTo>
                <a:cubicBezTo>
                  <a:pt x="6467" y="35436"/>
                  <a:pt x="6868" y="35151"/>
                  <a:pt x="6826" y="34581"/>
                </a:cubicBezTo>
                <a:lnTo>
                  <a:pt x="6953" y="10246"/>
                </a:lnTo>
                <a:cubicBezTo>
                  <a:pt x="7037" y="10162"/>
                  <a:pt x="7164" y="10119"/>
                  <a:pt x="7206" y="9993"/>
                </a:cubicBezTo>
                <a:lnTo>
                  <a:pt x="11600" y="4036"/>
                </a:lnTo>
                <a:cubicBezTo>
                  <a:pt x="11854" y="3698"/>
                  <a:pt x="11811" y="3191"/>
                  <a:pt x="11473" y="2979"/>
                </a:cubicBezTo>
                <a:cubicBezTo>
                  <a:pt x="11336" y="2877"/>
                  <a:pt x="11178" y="2829"/>
                  <a:pt x="11022" y="2829"/>
                </a:cubicBezTo>
                <a:cubicBezTo>
                  <a:pt x="10793" y="2829"/>
                  <a:pt x="10568" y="2931"/>
                  <a:pt x="10417" y="3106"/>
                </a:cubicBezTo>
                <a:lnTo>
                  <a:pt x="6995" y="7796"/>
                </a:lnTo>
                <a:lnTo>
                  <a:pt x="6995" y="825"/>
                </a:lnTo>
                <a:cubicBezTo>
                  <a:pt x="7059" y="276"/>
                  <a:pt x="6657" y="1"/>
                  <a:pt x="6251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2"/>
          <p:cNvSpPr/>
          <p:nvPr/>
        </p:nvSpPr>
        <p:spPr>
          <a:xfrm>
            <a:off x="4838746" y="2563044"/>
            <a:ext cx="1038447" cy="1346943"/>
          </a:xfrm>
          <a:custGeom>
            <a:rect b="b" l="l" r="r" t="t"/>
            <a:pathLst>
              <a:path extrusionOk="0" h="45264" w="34897">
                <a:moveTo>
                  <a:pt x="17276" y="0"/>
                </a:moveTo>
                <a:cubicBezTo>
                  <a:pt x="7751" y="0"/>
                  <a:pt x="0" y="7161"/>
                  <a:pt x="0" y="16027"/>
                </a:cubicBezTo>
                <a:cubicBezTo>
                  <a:pt x="0" y="19703"/>
                  <a:pt x="1310" y="23294"/>
                  <a:pt x="3760" y="26082"/>
                </a:cubicBezTo>
                <a:cubicBezTo>
                  <a:pt x="5619" y="28152"/>
                  <a:pt x="6464" y="30898"/>
                  <a:pt x="6168" y="33687"/>
                </a:cubicBezTo>
                <a:cubicBezTo>
                  <a:pt x="6084" y="34194"/>
                  <a:pt x="6084" y="34701"/>
                  <a:pt x="6084" y="35208"/>
                </a:cubicBezTo>
                <a:cubicBezTo>
                  <a:pt x="6251" y="40775"/>
                  <a:pt x="11271" y="45264"/>
                  <a:pt x="17281" y="45264"/>
                </a:cubicBezTo>
                <a:cubicBezTo>
                  <a:pt x="17337" y="45264"/>
                  <a:pt x="17393" y="45263"/>
                  <a:pt x="17449" y="45263"/>
                </a:cubicBezTo>
                <a:cubicBezTo>
                  <a:pt x="23490" y="45136"/>
                  <a:pt x="28391" y="40573"/>
                  <a:pt x="28391" y="34912"/>
                </a:cubicBezTo>
                <a:lnTo>
                  <a:pt x="28391" y="34236"/>
                </a:lnTo>
                <a:cubicBezTo>
                  <a:pt x="28180" y="31109"/>
                  <a:pt x="29151" y="28025"/>
                  <a:pt x="31095" y="25617"/>
                </a:cubicBezTo>
                <a:cubicBezTo>
                  <a:pt x="33714" y="22364"/>
                  <a:pt x="34897" y="18224"/>
                  <a:pt x="34390" y="14084"/>
                </a:cubicBezTo>
                <a:cubicBezTo>
                  <a:pt x="33460" y="6775"/>
                  <a:pt x="27166" y="944"/>
                  <a:pt x="19223" y="99"/>
                </a:cubicBezTo>
                <a:cubicBezTo>
                  <a:pt x="18567" y="33"/>
                  <a:pt x="17917" y="0"/>
                  <a:pt x="172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2"/>
          <p:cNvSpPr/>
          <p:nvPr/>
        </p:nvSpPr>
        <p:spPr>
          <a:xfrm>
            <a:off x="5148522" y="3078920"/>
            <a:ext cx="409344" cy="1546378"/>
          </a:xfrm>
          <a:custGeom>
            <a:rect b="b" l="l" r="r" t="t"/>
            <a:pathLst>
              <a:path extrusionOk="0" h="51966" w="13756">
                <a:moveTo>
                  <a:pt x="6954" y="1"/>
                </a:moveTo>
                <a:cubicBezTo>
                  <a:pt x="6574" y="1"/>
                  <a:pt x="6320" y="296"/>
                  <a:pt x="6320" y="634"/>
                </a:cubicBezTo>
                <a:lnTo>
                  <a:pt x="6320" y="9887"/>
                </a:lnTo>
                <a:lnTo>
                  <a:pt x="1673" y="3549"/>
                </a:lnTo>
                <a:cubicBezTo>
                  <a:pt x="1543" y="3336"/>
                  <a:pt x="1360" y="3249"/>
                  <a:pt x="1176" y="3249"/>
                </a:cubicBezTo>
                <a:cubicBezTo>
                  <a:pt x="705" y="3249"/>
                  <a:pt x="233" y="3823"/>
                  <a:pt x="659" y="4310"/>
                </a:cubicBezTo>
                <a:lnTo>
                  <a:pt x="5940" y="11577"/>
                </a:lnTo>
                <a:cubicBezTo>
                  <a:pt x="6025" y="11703"/>
                  <a:pt x="6151" y="11788"/>
                  <a:pt x="6320" y="11830"/>
                </a:cubicBezTo>
                <a:lnTo>
                  <a:pt x="6320" y="17069"/>
                </a:lnTo>
                <a:lnTo>
                  <a:pt x="1293" y="11112"/>
                </a:lnTo>
                <a:cubicBezTo>
                  <a:pt x="1160" y="10979"/>
                  <a:pt x="1010" y="10923"/>
                  <a:pt x="865" y="10923"/>
                </a:cubicBezTo>
                <a:cubicBezTo>
                  <a:pt x="409" y="10923"/>
                  <a:pt x="1" y="11476"/>
                  <a:pt x="321" y="11957"/>
                </a:cubicBezTo>
                <a:lnTo>
                  <a:pt x="6320" y="19012"/>
                </a:lnTo>
                <a:lnTo>
                  <a:pt x="6320" y="51332"/>
                </a:lnTo>
                <a:cubicBezTo>
                  <a:pt x="6278" y="51670"/>
                  <a:pt x="6574" y="51966"/>
                  <a:pt x="6954" y="51966"/>
                </a:cubicBezTo>
                <a:cubicBezTo>
                  <a:pt x="7292" y="51966"/>
                  <a:pt x="7546" y="51670"/>
                  <a:pt x="7546" y="51332"/>
                </a:cubicBezTo>
                <a:lnTo>
                  <a:pt x="7546" y="19012"/>
                </a:lnTo>
                <a:lnTo>
                  <a:pt x="13545" y="11915"/>
                </a:lnTo>
                <a:cubicBezTo>
                  <a:pt x="13756" y="11661"/>
                  <a:pt x="13714" y="11281"/>
                  <a:pt x="13460" y="11027"/>
                </a:cubicBezTo>
                <a:cubicBezTo>
                  <a:pt x="13351" y="10936"/>
                  <a:pt x="13210" y="10892"/>
                  <a:pt x="13068" y="10892"/>
                </a:cubicBezTo>
                <a:cubicBezTo>
                  <a:pt x="12881" y="10892"/>
                  <a:pt x="12693" y="10968"/>
                  <a:pt x="12573" y="11112"/>
                </a:cubicBezTo>
                <a:lnTo>
                  <a:pt x="7588" y="17069"/>
                </a:lnTo>
                <a:lnTo>
                  <a:pt x="7588" y="11788"/>
                </a:lnTo>
                <a:cubicBezTo>
                  <a:pt x="7715" y="11788"/>
                  <a:pt x="7841" y="11703"/>
                  <a:pt x="7926" y="11577"/>
                </a:cubicBezTo>
                <a:lnTo>
                  <a:pt x="13207" y="4310"/>
                </a:lnTo>
                <a:cubicBezTo>
                  <a:pt x="13515" y="3816"/>
                  <a:pt x="13103" y="3323"/>
                  <a:pt x="12660" y="3323"/>
                </a:cubicBezTo>
                <a:cubicBezTo>
                  <a:pt x="12497" y="3323"/>
                  <a:pt x="12330" y="3390"/>
                  <a:pt x="12193" y="3549"/>
                </a:cubicBezTo>
                <a:lnTo>
                  <a:pt x="7588" y="9887"/>
                </a:lnTo>
                <a:lnTo>
                  <a:pt x="7588" y="634"/>
                </a:lnTo>
                <a:cubicBezTo>
                  <a:pt x="7588" y="296"/>
                  <a:pt x="7292" y="1"/>
                  <a:pt x="6954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2"/>
          <p:cNvSpPr/>
          <p:nvPr/>
        </p:nvSpPr>
        <p:spPr>
          <a:xfrm>
            <a:off x="5360484" y="2865202"/>
            <a:ext cx="1982593" cy="667610"/>
          </a:xfrm>
          <a:custGeom>
            <a:rect b="b" l="l" r="r" t="t"/>
            <a:pathLst>
              <a:path extrusionOk="0" h="22435" w="66625">
                <a:moveTo>
                  <a:pt x="21462" y="0"/>
                </a:moveTo>
                <a:lnTo>
                  <a:pt x="0" y="22434"/>
                </a:lnTo>
                <a:lnTo>
                  <a:pt x="44825" y="22434"/>
                </a:lnTo>
                <a:lnTo>
                  <a:pt x="66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6694364" y="2862672"/>
            <a:ext cx="1361554" cy="784527"/>
          </a:xfrm>
          <a:custGeom>
            <a:rect b="b" l="l" r="r" t="t"/>
            <a:pathLst>
              <a:path extrusionOk="0" h="26364" w="45755">
                <a:moveTo>
                  <a:pt x="21927" y="1"/>
                </a:moveTo>
                <a:lnTo>
                  <a:pt x="21800" y="85"/>
                </a:lnTo>
                <a:lnTo>
                  <a:pt x="0" y="22519"/>
                </a:lnTo>
                <a:lnTo>
                  <a:pt x="3845" y="26364"/>
                </a:lnTo>
                <a:lnTo>
                  <a:pt x="23617" y="7437"/>
                </a:lnTo>
                <a:lnTo>
                  <a:pt x="42501" y="26364"/>
                </a:lnTo>
                <a:lnTo>
                  <a:pt x="45755" y="23111"/>
                </a:lnTo>
                <a:lnTo>
                  <a:pt x="2192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2"/>
          <p:cNvSpPr/>
          <p:nvPr/>
        </p:nvSpPr>
        <p:spPr>
          <a:xfrm>
            <a:off x="5345397" y="3532782"/>
            <a:ext cx="1463385" cy="114418"/>
          </a:xfrm>
          <a:custGeom>
            <a:rect b="b" l="l" r="r" t="t"/>
            <a:pathLst>
              <a:path extrusionOk="0" h="3845" w="49177">
                <a:moveTo>
                  <a:pt x="0" y="0"/>
                </a:moveTo>
                <a:lnTo>
                  <a:pt x="3338" y="3845"/>
                </a:lnTo>
                <a:lnTo>
                  <a:pt x="49177" y="3845"/>
                </a:lnTo>
                <a:lnTo>
                  <a:pt x="453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2"/>
          <p:cNvSpPr/>
          <p:nvPr/>
        </p:nvSpPr>
        <p:spPr>
          <a:xfrm>
            <a:off x="6801224" y="3078920"/>
            <a:ext cx="1142807" cy="1469693"/>
          </a:xfrm>
          <a:custGeom>
            <a:rect b="b" l="l" r="r" t="t"/>
            <a:pathLst>
              <a:path extrusionOk="0" h="49389" w="38404">
                <a:moveTo>
                  <a:pt x="19857" y="1"/>
                </a:moveTo>
                <a:lnTo>
                  <a:pt x="254" y="18590"/>
                </a:lnTo>
                <a:lnTo>
                  <a:pt x="0" y="19054"/>
                </a:lnTo>
                <a:lnTo>
                  <a:pt x="0" y="49389"/>
                </a:lnTo>
                <a:lnTo>
                  <a:pt x="38403" y="49135"/>
                </a:lnTo>
                <a:lnTo>
                  <a:pt x="38403" y="18843"/>
                </a:lnTo>
                <a:lnTo>
                  <a:pt x="38403" y="18590"/>
                </a:lnTo>
                <a:lnTo>
                  <a:pt x="198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2"/>
          <p:cNvSpPr/>
          <p:nvPr/>
        </p:nvSpPr>
        <p:spPr>
          <a:xfrm>
            <a:off x="7145696" y="3824435"/>
            <a:ext cx="261509" cy="163458"/>
          </a:xfrm>
          <a:custGeom>
            <a:rect b="b" l="l" r="r" t="t"/>
            <a:pathLst>
              <a:path extrusionOk="0" h="5493" w="8788">
                <a:moveTo>
                  <a:pt x="803" y="1"/>
                </a:moveTo>
                <a:cubicBezTo>
                  <a:pt x="338" y="1"/>
                  <a:pt x="0" y="339"/>
                  <a:pt x="0" y="803"/>
                </a:cubicBezTo>
                <a:lnTo>
                  <a:pt x="0" y="5493"/>
                </a:lnTo>
                <a:lnTo>
                  <a:pt x="8788" y="5493"/>
                </a:lnTo>
                <a:lnTo>
                  <a:pt x="87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2"/>
          <p:cNvSpPr/>
          <p:nvPr/>
        </p:nvSpPr>
        <p:spPr>
          <a:xfrm>
            <a:off x="7145696" y="4053240"/>
            <a:ext cx="261509" cy="174796"/>
          </a:xfrm>
          <a:custGeom>
            <a:rect b="b" l="l" r="r" t="t"/>
            <a:pathLst>
              <a:path extrusionOk="0" h="5874" w="8788">
                <a:moveTo>
                  <a:pt x="0" y="1"/>
                </a:moveTo>
                <a:lnTo>
                  <a:pt x="0" y="5028"/>
                </a:lnTo>
                <a:cubicBezTo>
                  <a:pt x="0" y="5493"/>
                  <a:pt x="338" y="5831"/>
                  <a:pt x="803" y="5873"/>
                </a:cubicBezTo>
                <a:lnTo>
                  <a:pt x="8788" y="5873"/>
                </a:lnTo>
                <a:lnTo>
                  <a:pt x="87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2"/>
          <p:cNvSpPr/>
          <p:nvPr/>
        </p:nvSpPr>
        <p:spPr>
          <a:xfrm>
            <a:off x="7472553" y="3824435"/>
            <a:ext cx="241423" cy="163458"/>
          </a:xfrm>
          <a:custGeom>
            <a:rect b="b" l="l" r="r" t="t"/>
            <a:pathLst>
              <a:path extrusionOk="0" h="5493" w="8113">
                <a:moveTo>
                  <a:pt x="0" y="1"/>
                </a:moveTo>
                <a:lnTo>
                  <a:pt x="0" y="5493"/>
                </a:lnTo>
                <a:lnTo>
                  <a:pt x="8112" y="5493"/>
                </a:lnTo>
                <a:lnTo>
                  <a:pt x="8112" y="803"/>
                </a:lnTo>
                <a:cubicBezTo>
                  <a:pt x="8112" y="339"/>
                  <a:pt x="7732" y="1"/>
                  <a:pt x="726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2"/>
          <p:cNvSpPr/>
          <p:nvPr/>
        </p:nvSpPr>
        <p:spPr>
          <a:xfrm>
            <a:off x="7472553" y="4053240"/>
            <a:ext cx="241423" cy="173546"/>
          </a:xfrm>
          <a:custGeom>
            <a:rect b="b" l="l" r="r" t="t"/>
            <a:pathLst>
              <a:path extrusionOk="0" h="5832" w="8113">
                <a:moveTo>
                  <a:pt x="0" y="1"/>
                </a:moveTo>
                <a:lnTo>
                  <a:pt x="0" y="5831"/>
                </a:lnTo>
                <a:lnTo>
                  <a:pt x="7267" y="5831"/>
                </a:lnTo>
                <a:cubicBezTo>
                  <a:pt x="7732" y="5831"/>
                  <a:pt x="8112" y="5493"/>
                  <a:pt x="8112" y="5028"/>
                </a:cubicBezTo>
                <a:lnTo>
                  <a:pt x="8112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2"/>
          <p:cNvSpPr/>
          <p:nvPr/>
        </p:nvSpPr>
        <p:spPr>
          <a:xfrm>
            <a:off x="5452257" y="3639641"/>
            <a:ext cx="1348997" cy="908973"/>
          </a:xfrm>
          <a:custGeom>
            <a:rect b="b" l="l" r="r" t="t"/>
            <a:pathLst>
              <a:path extrusionOk="0" h="30546" w="45333">
                <a:moveTo>
                  <a:pt x="0" y="0"/>
                </a:moveTo>
                <a:lnTo>
                  <a:pt x="0" y="30546"/>
                </a:lnTo>
                <a:lnTo>
                  <a:pt x="45332" y="30546"/>
                </a:lnTo>
                <a:lnTo>
                  <a:pt x="453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2"/>
          <p:cNvSpPr/>
          <p:nvPr/>
        </p:nvSpPr>
        <p:spPr>
          <a:xfrm>
            <a:off x="5978994" y="3972776"/>
            <a:ext cx="270347" cy="568309"/>
          </a:xfrm>
          <a:custGeom>
            <a:rect b="b" l="l" r="r" t="t"/>
            <a:pathLst>
              <a:path extrusionOk="0" h="19098" w="9085">
                <a:moveTo>
                  <a:pt x="1015" y="1"/>
                </a:moveTo>
                <a:cubicBezTo>
                  <a:pt x="466" y="1"/>
                  <a:pt x="1" y="466"/>
                  <a:pt x="1" y="1015"/>
                </a:cubicBezTo>
                <a:lnTo>
                  <a:pt x="1" y="19097"/>
                </a:lnTo>
                <a:lnTo>
                  <a:pt x="9084" y="19097"/>
                </a:lnTo>
                <a:lnTo>
                  <a:pt x="9084" y="1015"/>
                </a:lnTo>
                <a:cubicBezTo>
                  <a:pt x="9084" y="466"/>
                  <a:pt x="8620" y="1"/>
                  <a:pt x="807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2"/>
          <p:cNvSpPr/>
          <p:nvPr/>
        </p:nvSpPr>
        <p:spPr>
          <a:xfrm>
            <a:off x="6519599" y="3976555"/>
            <a:ext cx="114447" cy="94331"/>
          </a:xfrm>
          <a:custGeom>
            <a:rect b="b" l="l" r="r" t="t"/>
            <a:pathLst>
              <a:path extrusionOk="0" h="3170" w="3846">
                <a:moveTo>
                  <a:pt x="1" y="1"/>
                </a:moveTo>
                <a:lnTo>
                  <a:pt x="1" y="3169"/>
                </a:lnTo>
                <a:lnTo>
                  <a:pt x="3845" y="3127"/>
                </a:lnTo>
                <a:lnTo>
                  <a:pt x="3845" y="381"/>
                </a:lnTo>
                <a:cubicBezTo>
                  <a:pt x="3845" y="170"/>
                  <a:pt x="3718" y="1"/>
                  <a:pt x="350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2"/>
          <p:cNvSpPr/>
          <p:nvPr/>
        </p:nvSpPr>
        <p:spPr>
          <a:xfrm>
            <a:off x="6378786" y="3976555"/>
            <a:ext cx="115697" cy="93081"/>
          </a:xfrm>
          <a:custGeom>
            <a:rect b="b" l="l" r="r" t="t"/>
            <a:pathLst>
              <a:path extrusionOk="0" h="3128" w="3888">
                <a:moveTo>
                  <a:pt x="381" y="1"/>
                </a:moveTo>
                <a:cubicBezTo>
                  <a:pt x="170" y="1"/>
                  <a:pt x="1" y="170"/>
                  <a:pt x="1" y="339"/>
                </a:cubicBezTo>
                <a:lnTo>
                  <a:pt x="1" y="3127"/>
                </a:lnTo>
                <a:lnTo>
                  <a:pt x="3888" y="3127"/>
                </a:lnTo>
                <a:lnTo>
                  <a:pt x="3888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2"/>
          <p:cNvSpPr/>
          <p:nvPr/>
        </p:nvSpPr>
        <p:spPr>
          <a:xfrm>
            <a:off x="6378786" y="4094752"/>
            <a:ext cx="115697" cy="94302"/>
          </a:xfrm>
          <a:custGeom>
            <a:rect b="b" l="l" r="r" t="t"/>
            <a:pathLst>
              <a:path extrusionOk="0" h="3169" w="3888">
                <a:moveTo>
                  <a:pt x="3888" y="0"/>
                </a:moveTo>
                <a:lnTo>
                  <a:pt x="1" y="42"/>
                </a:lnTo>
                <a:lnTo>
                  <a:pt x="1" y="2831"/>
                </a:lnTo>
                <a:cubicBezTo>
                  <a:pt x="1" y="3000"/>
                  <a:pt x="170" y="3169"/>
                  <a:pt x="381" y="3169"/>
                </a:cubicBezTo>
                <a:lnTo>
                  <a:pt x="3888" y="3169"/>
                </a:lnTo>
                <a:lnTo>
                  <a:pt x="3888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2"/>
          <p:cNvSpPr/>
          <p:nvPr/>
        </p:nvSpPr>
        <p:spPr>
          <a:xfrm>
            <a:off x="6519599" y="4096002"/>
            <a:ext cx="114447" cy="93052"/>
          </a:xfrm>
          <a:custGeom>
            <a:rect b="b" l="l" r="r" t="t"/>
            <a:pathLst>
              <a:path extrusionOk="0" h="3127" w="3846">
                <a:moveTo>
                  <a:pt x="1" y="0"/>
                </a:moveTo>
                <a:lnTo>
                  <a:pt x="1" y="3127"/>
                </a:lnTo>
                <a:lnTo>
                  <a:pt x="3507" y="3127"/>
                </a:lnTo>
                <a:cubicBezTo>
                  <a:pt x="3718" y="3127"/>
                  <a:pt x="3845" y="2958"/>
                  <a:pt x="3845" y="2789"/>
                </a:cubicBez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5732602" y="3976555"/>
            <a:ext cx="115697" cy="94331"/>
          </a:xfrm>
          <a:custGeom>
            <a:rect b="b" l="l" r="r" t="t"/>
            <a:pathLst>
              <a:path extrusionOk="0" h="3170" w="3888">
                <a:moveTo>
                  <a:pt x="0" y="1"/>
                </a:moveTo>
                <a:lnTo>
                  <a:pt x="0" y="3169"/>
                </a:lnTo>
                <a:lnTo>
                  <a:pt x="3887" y="3127"/>
                </a:lnTo>
                <a:lnTo>
                  <a:pt x="3887" y="381"/>
                </a:lnTo>
                <a:cubicBezTo>
                  <a:pt x="3845" y="170"/>
                  <a:pt x="3718" y="1"/>
                  <a:pt x="350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2"/>
          <p:cNvSpPr/>
          <p:nvPr/>
        </p:nvSpPr>
        <p:spPr>
          <a:xfrm>
            <a:off x="5732602" y="4096002"/>
            <a:ext cx="114418" cy="93052"/>
          </a:xfrm>
          <a:custGeom>
            <a:rect b="b" l="l" r="r" t="t"/>
            <a:pathLst>
              <a:path extrusionOk="0" h="3127" w="3845">
                <a:moveTo>
                  <a:pt x="0" y="0"/>
                </a:moveTo>
                <a:lnTo>
                  <a:pt x="0" y="3127"/>
                </a:lnTo>
                <a:lnTo>
                  <a:pt x="3507" y="3127"/>
                </a:lnTo>
                <a:cubicBezTo>
                  <a:pt x="3676" y="3127"/>
                  <a:pt x="3845" y="2958"/>
                  <a:pt x="3845" y="2789"/>
                </a:cubicBez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5591790" y="3976555"/>
            <a:ext cx="114447" cy="93081"/>
          </a:xfrm>
          <a:custGeom>
            <a:rect b="b" l="l" r="r" t="t"/>
            <a:pathLst>
              <a:path extrusionOk="0" h="3128" w="3846">
                <a:moveTo>
                  <a:pt x="381" y="1"/>
                </a:moveTo>
                <a:cubicBezTo>
                  <a:pt x="170" y="1"/>
                  <a:pt x="1" y="170"/>
                  <a:pt x="1" y="339"/>
                </a:cubicBezTo>
                <a:lnTo>
                  <a:pt x="1" y="3127"/>
                </a:lnTo>
                <a:lnTo>
                  <a:pt x="3845" y="3127"/>
                </a:lnTo>
                <a:lnTo>
                  <a:pt x="3845" y="1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2"/>
          <p:cNvSpPr/>
          <p:nvPr/>
        </p:nvSpPr>
        <p:spPr>
          <a:xfrm>
            <a:off x="5591790" y="4094752"/>
            <a:ext cx="114447" cy="94302"/>
          </a:xfrm>
          <a:custGeom>
            <a:rect b="b" l="l" r="r" t="t"/>
            <a:pathLst>
              <a:path extrusionOk="0" h="3169" w="3846">
                <a:moveTo>
                  <a:pt x="3845" y="0"/>
                </a:moveTo>
                <a:lnTo>
                  <a:pt x="1" y="42"/>
                </a:lnTo>
                <a:lnTo>
                  <a:pt x="1" y="2831"/>
                </a:lnTo>
                <a:cubicBezTo>
                  <a:pt x="1" y="3000"/>
                  <a:pt x="170" y="3169"/>
                  <a:pt x="381" y="3169"/>
                </a:cubicBezTo>
                <a:lnTo>
                  <a:pt x="3845" y="3169"/>
                </a:lnTo>
                <a:lnTo>
                  <a:pt x="3845" y="0"/>
                </a:ln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2"/>
          <p:cNvSpPr/>
          <p:nvPr/>
        </p:nvSpPr>
        <p:spPr>
          <a:xfrm>
            <a:off x="4281800" y="4546074"/>
            <a:ext cx="4972210" cy="667574"/>
          </a:xfrm>
          <a:custGeom>
            <a:rect b="b" l="l" r="r" t="t"/>
            <a:pathLst>
              <a:path extrusionOk="0" h="20111" w="167091">
                <a:moveTo>
                  <a:pt x="18547" y="0"/>
                </a:moveTo>
                <a:cubicBezTo>
                  <a:pt x="8323" y="0"/>
                  <a:pt x="0" y="8323"/>
                  <a:pt x="0" y="18589"/>
                </a:cubicBezTo>
                <a:lnTo>
                  <a:pt x="0" y="20110"/>
                </a:lnTo>
                <a:lnTo>
                  <a:pt x="167091" y="20110"/>
                </a:lnTo>
                <a:lnTo>
                  <a:pt x="167091" y="18589"/>
                </a:lnTo>
                <a:cubicBezTo>
                  <a:pt x="167091" y="8323"/>
                  <a:pt x="158768" y="0"/>
                  <a:pt x="1485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2"/>
          <p:cNvSpPr/>
          <p:nvPr/>
        </p:nvSpPr>
        <p:spPr>
          <a:xfrm>
            <a:off x="4945605" y="4939567"/>
            <a:ext cx="3542779" cy="426217"/>
          </a:xfrm>
          <a:custGeom>
            <a:rect b="b" l="l" r="r" t="t"/>
            <a:pathLst>
              <a:path extrusionOk="0" h="14323" w="119055">
                <a:moveTo>
                  <a:pt x="13224" y="1"/>
                </a:moveTo>
                <a:cubicBezTo>
                  <a:pt x="5915" y="1"/>
                  <a:pt x="0" y="5915"/>
                  <a:pt x="0" y="13224"/>
                </a:cubicBezTo>
                <a:lnTo>
                  <a:pt x="0" y="14323"/>
                </a:lnTo>
                <a:lnTo>
                  <a:pt x="119055" y="14323"/>
                </a:lnTo>
                <a:lnTo>
                  <a:pt x="119055" y="13224"/>
                </a:lnTo>
                <a:cubicBezTo>
                  <a:pt x="119055" y="5915"/>
                  <a:pt x="113098" y="1"/>
                  <a:pt x="1057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2"/>
          <p:cNvSpPr/>
          <p:nvPr/>
        </p:nvSpPr>
        <p:spPr>
          <a:xfrm>
            <a:off x="7706387" y="4205539"/>
            <a:ext cx="668859" cy="867342"/>
          </a:xfrm>
          <a:custGeom>
            <a:rect b="b" l="l" r="r" t="t"/>
            <a:pathLst>
              <a:path extrusionOk="0" h="29147" w="22477">
                <a:moveTo>
                  <a:pt x="11078" y="1"/>
                </a:moveTo>
                <a:cubicBezTo>
                  <a:pt x="4980" y="1"/>
                  <a:pt x="40" y="4601"/>
                  <a:pt x="1" y="10261"/>
                </a:cubicBezTo>
                <a:cubicBezTo>
                  <a:pt x="1" y="12627"/>
                  <a:pt x="846" y="14908"/>
                  <a:pt x="2409" y="16725"/>
                </a:cubicBezTo>
                <a:cubicBezTo>
                  <a:pt x="3592" y="18077"/>
                  <a:pt x="4141" y="19851"/>
                  <a:pt x="3930" y="21626"/>
                </a:cubicBezTo>
                <a:cubicBezTo>
                  <a:pt x="3887" y="21964"/>
                  <a:pt x="3845" y="22302"/>
                  <a:pt x="3887" y="22640"/>
                </a:cubicBezTo>
                <a:cubicBezTo>
                  <a:pt x="3971" y="26247"/>
                  <a:pt x="7179" y="29146"/>
                  <a:pt x="11070" y="29146"/>
                </a:cubicBezTo>
                <a:cubicBezTo>
                  <a:pt x="11098" y="29146"/>
                  <a:pt x="11126" y="29146"/>
                  <a:pt x="11154" y="29146"/>
                </a:cubicBezTo>
                <a:cubicBezTo>
                  <a:pt x="15041" y="29104"/>
                  <a:pt x="18209" y="26146"/>
                  <a:pt x="18252" y="22513"/>
                </a:cubicBezTo>
                <a:lnTo>
                  <a:pt x="18252" y="22048"/>
                </a:lnTo>
                <a:cubicBezTo>
                  <a:pt x="18125" y="20063"/>
                  <a:pt x="18759" y="18077"/>
                  <a:pt x="20026" y="16514"/>
                </a:cubicBezTo>
                <a:cubicBezTo>
                  <a:pt x="21716" y="14444"/>
                  <a:pt x="22476" y="11782"/>
                  <a:pt x="22181" y="9120"/>
                </a:cubicBezTo>
                <a:cubicBezTo>
                  <a:pt x="21589" y="4346"/>
                  <a:pt x="17533" y="629"/>
                  <a:pt x="12464" y="79"/>
                </a:cubicBezTo>
                <a:cubicBezTo>
                  <a:pt x="11996" y="26"/>
                  <a:pt x="11534" y="1"/>
                  <a:pt x="1107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2"/>
          <p:cNvSpPr/>
          <p:nvPr/>
        </p:nvSpPr>
        <p:spPr>
          <a:xfrm>
            <a:off x="7896091" y="4537276"/>
            <a:ext cx="272966" cy="820027"/>
          </a:xfrm>
          <a:custGeom>
            <a:rect b="b" l="l" r="r" t="t"/>
            <a:pathLst>
              <a:path extrusionOk="0" h="27557" w="9173">
                <a:moveTo>
                  <a:pt x="4779" y="0"/>
                </a:moveTo>
                <a:cubicBezTo>
                  <a:pt x="4462" y="0"/>
                  <a:pt x="4145" y="212"/>
                  <a:pt x="4188" y="634"/>
                </a:cubicBezTo>
                <a:lnTo>
                  <a:pt x="4145" y="10731"/>
                </a:lnTo>
                <a:lnTo>
                  <a:pt x="1272" y="7267"/>
                </a:lnTo>
                <a:cubicBezTo>
                  <a:pt x="1139" y="7112"/>
                  <a:pt x="980" y="7047"/>
                  <a:pt x="826" y="7047"/>
                </a:cubicBezTo>
                <a:cubicBezTo>
                  <a:pt x="393" y="7047"/>
                  <a:pt x="0" y="7560"/>
                  <a:pt x="343" y="8027"/>
                </a:cubicBezTo>
                <a:lnTo>
                  <a:pt x="4145" y="12548"/>
                </a:lnTo>
                <a:lnTo>
                  <a:pt x="4061" y="26955"/>
                </a:lnTo>
                <a:cubicBezTo>
                  <a:pt x="4040" y="27356"/>
                  <a:pt x="4335" y="27557"/>
                  <a:pt x="4636" y="27557"/>
                </a:cubicBezTo>
                <a:cubicBezTo>
                  <a:pt x="4937" y="27557"/>
                  <a:pt x="5244" y="27356"/>
                  <a:pt x="5244" y="26955"/>
                </a:cubicBezTo>
                <a:lnTo>
                  <a:pt x="5328" y="7985"/>
                </a:lnTo>
                <a:cubicBezTo>
                  <a:pt x="5413" y="7943"/>
                  <a:pt x="5455" y="7858"/>
                  <a:pt x="5539" y="7816"/>
                </a:cubicBezTo>
                <a:lnTo>
                  <a:pt x="8962" y="3127"/>
                </a:lnTo>
                <a:cubicBezTo>
                  <a:pt x="9173" y="2873"/>
                  <a:pt x="9088" y="2493"/>
                  <a:pt x="8835" y="2324"/>
                </a:cubicBezTo>
                <a:cubicBezTo>
                  <a:pt x="8729" y="2236"/>
                  <a:pt x="8602" y="2192"/>
                  <a:pt x="8476" y="2192"/>
                </a:cubicBezTo>
                <a:cubicBezTo>
                  <a:pt x="8301" y="2192"/>
                  <a:pt x="8131" y="2278"/>
                  <a:pt x="8032" y="2451"/>
                </a:cubicBezTo>
                <a:lnTo>
                  <a:pt x="5371" y="6042"/>
                </a:lnTo>
                <a:lnTo>
                  <a:pt x="5371" y="634"/>
                </a:lnTo>
                <a:cubicBezTo>
                  <a:pt x="5413" y="212"/>
                  <a:pt x="5096" y="0"/>
                  <a:pt x="477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2"/>
          <p:cNvSpPr/>
          <p:nvPr/>
        </p:nvSpPr>
        <p:spPr>
          <a:xfrm>
            <a:off x="7290258" y="4556886"/>
            <a:ext cx="465199" cy="602738"/>
          </a:xfrm>
          <a:custGeom>
            <a:rect b="b" l="l" r="r" t="t"/>
            <a:pathLst>
              <a:path extrusionOk="0" h="20255" w="15633">
                <a:moveTo>
                  <a:pt x="7962" y="1"/>
                </a:moveTo>
                <a:cubicBezTo>
                  <a:pt x="7636" y="1"/>
                  <a:pt x="7306" y="20"/>
                  <a:pt x="6971" y="60"/>
                </a:cubicBezTo>
                <a:cubicBezTo>
                  <a:pt x="3423" y="440"/>
                  <a:pt x="592" y="3059"/>
                  <a:pt x="212" y="6354"/>
                </a:cubicBezTo>
                <a:cubicBezTo>
                  <a:pt x="1" y="8171"/>
                  <a:pt x="550" y="10030"/>
                  <a:pt x="1690" y="11466"/>
                </a:cubicBezTo>
                <a:cubicBezTo>
                  <a:pt x="2578" y="12565"/>
                  <a:pt x="3042" y="13959"/>
                  <a:pt x="2958" y="15353"/>
                </a:cubicBezTo>
                <a:lnTo>
                  <a:pt x="2958" y="15649"/>
                </a:lnTo>
                <a:cubicBezTo>
                  <a:pt x="2958" y="18184"/>
                  <a:pt x="5155" y="20212"/>
                  <a:pt x="7859" y="20254"/>
                </a:cubicBezTo>
                <a:cubicBezTo>
                  <a:pt x="7887" y="20255"/>
                  <a:pt x="7915" y="20255"/>
                  <a:pt x="7943" y="20255"/>
                </a:cubicBezTo>
                <a:cubicBezTo>
                  <a:pt x="10650" y="20255"/>
                  <a:pt x="12845" y="18242"/>
                  <a:pt x="12928" y="15734"/>
                </a:cubicBezTo>
                <a:cubicBezTo>
                  <a:pt x="12928" y="15480"/>
                  <a:pt x="12928" y="15269"/>
                  <a:pt x="12886" y="15058"/>
                </a:cubicBezTo>
                <a:cubicBezTo>
                  <a:pt x="12717" y="13790"/>
                  <a:pt x="13140" y="12565"/>
                  <a:pt x="13942" y="11635"/>
                </a:cubicBezTo>
                <a:cubicBezTo>
                  <a:pt x="15041" y="10368"/>
                  <a:pt x="15632" y="8763"/>
                  <a:pt x="15590" y="7115"/>
                </a:cubicBezTo>
                <a:cubicBezTo>
                  <a:pt x="15590" y="3194"/>
                  <a:pt x="12169" y="1"/>
                  <a:pt x="79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2"/>
          <p:cNvSpPr/>
          <p:nvPr/>
        </p:nvSpPr>
        <p:spPr>
          <a:xfrm>
            <a:off x="7433570" y="4788697"/>
            <a:ext cx="190627" cy="569559"/>
          </a:xfrm>
          <a:custGeom>
            <a:rect b="b" l="l" r="r" t="t"/>
            <a:pathLst>
              <a:path extrusionOk="0" h="19140" w="6406">
                <a:moveTo>
                  <a:pt x="3085" y="1"/>
                </a:moveTo>
                <a:cubicBezTo>
                  <a:pt x="2831" y="1"/>
                  <a:pt x="2662" y="170"/>
                  <a:pt x="2662" y="423"/>
                </a:cubicBezTo>
                <a:lnTo>
                  <a:pt x="2662" y="4183"/>
                </a:lnTo>
                <a:lnTo>
                  <a:pt x="804" y="1649"/>
                </a:lnTo>
                <a:cubicBezTo>
                  <a:pt x="727" y="1546"/>
                  <a:pt x="604" y="1490"/>
                  <a:pt x="471" y="1490"/>
                </a:cubicBezTo>
                <a:cubicBezTo>
                  <a:pt x="385" y="1490"/>
                  <a:pt x="295" y="1514"/>
                  <a:pt x="212" y="1564"/>
                </a:cubicBezTo>
                <a:cubicBezTo>
                  <a:pt x="43" y="1691"/>
                  <a:pt x="1" y="1987"/>
                  <a:pt x="128" y="2156"/>
                </a:cubicBezTo>
                <a:lnTo>
                  <a:pt x="2536" y="5409"/>
                </a:lnTo>
                <a:cubicBezTo>
                  <a:pt x="2578" y="5451"/>
                  <a:pt x="2620" y="5493"/>
                  <a:pt x="2662" y="5493"/>
                </a:cubicBezTo>
                <a:lnTo>
                  <a:pt x="2747" y="18717"/>
                </a:lnTo>
                <a:cubicBezTo>
                  <a:pt x="2747" y="18928"/>
                  <a:pt x="2916" y="19139"/>
                  <a:pt x="3127" y="19139"/>
                </a:cubicBezTo>
                <a:cubicBezTo>
                  <a:pt x="3381" y="19139"/>
                  <a:pt x="3550" y="18928"/>
                  <a:pt x="3550" y="18717"/>
                </a:cubicBezTo>
                <a:lnTo>
                  <a:pt x="3507" y="8704"/>
                </a:lnTo>
                <a:lnTo>
                  <a:pt x="6127" y="5535"/>
                </a:lnTo>
                <a:cubicBezTo>
                  <a:pt x="6406" y="5225"/>
                  <a:pt x="6139" y="4869"/>
                  <a:pt x="5843" y="4869"/>
                </a:cubicBezTo>
                <a:cubicBezTo>
                  <a:pt x="5736" y="4869"/>
                  <a:pt x="5625" y="4916"/>
                  <a:pt x="5535" y="5028"/>
                </a:cubicBezTo>
                <a:lnTo>
                  <a:pt x="3507" y="7394"/>
                </a:lnTo>
                <a:lnTo>
                  <a:pt x="3507" y="423"/>
                </a:lnTo>
                <a:cubicBezTo>
                  <a:pt x="3507" y="170"/>
                  <a:pt x="3296" y="1"/>
                  <a:pt x="3085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"/>
          <p:cNvSpPr txBox="1"/>
          <p:nvPr>
            <p:ph idx="1" type="subTitle"/>
          </p:nvPr>
        </p:nvSpPr>
        <p:spPr>
          <a:xfrm>
            <a:off x="2286775" y="1780575"/>
            <a:ext cx="47175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/>
              <a:t>Expanding the Analysis</a:t>
            </a:r>
            <a:endParaRPr b="1" sz="2400"/>
          </a:p>
        </p:txBody>
      </p:sp>
      <p:sp>
        <p:nvSpPr>
          <p:cNvPr id="314" name="Google Shape;314;p21"/>
          <p:cNvSpPr txBox="1"/>
          <p:nvPr>
            <p:ph type="ctrTitle"/>
          </p:nvPr>
        </p:nvSpPr>
        <p:spPr>
          <a:xfrm>
            <a:off x="3099175" y="2412377"/>
            <a:ext cx="3092700" cy="15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School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 District Ratings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Metro Information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Transportation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Inflation Rates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Demographics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20" name="Google Shape;320;p22"/>
          <p:cNvSpPr txBox="1"/>
          <p:nvPr/>
        </p:nvSpPr>
        <p:spPr>
          <a:xfrm>
            <a:off x="991225" y="1734625"/>
            <a:ext cx="4398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AutoNum type="arabicPeriod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People are moving away from urban centers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AutoNum type="arabicPeriod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Houses are staying on the market for significantly less time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AutoNum type="arabicPeriod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Prices are going up but not at a disproportionate rate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AutoNum type="arabicPeriod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Busy season for buying is slowly changing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of Presentation</a:t>
            </a:r>
            <a:endParaRPr/>
          </a:p>
        </p:txBody>
      </p:sp>
      <p:sp>
        <p:nvSpPr>
          <p:cNvPr id="136" name="Google Shape;136;p13"/>
          <p:cNvSpPr txBox="1"/>
          <p:nvPr/>
        </p:nvSpPr>
        <p:spPr>
          <a:xfrm>
            <a:off x="760000" y="1282025"/>
            <a:ext cx="7185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Swapna -  </a:t>
            </a: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Introduction ,  One Year Model  </a:t>
            </a:r>
            <a:r>
              <a:rPr b="1"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Data Gathering  and </a:t>
            </a: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Evaluation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Rakan - </a:t>
            </a: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Five Year Model Data Visualization  and Tableau Storytelling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Adam -  </a:t>
            </a:r>
            <a:r>
              <a:rPr b="1"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Five YearModel</a:t>
            </a:r>
            <a:r>
              <a:rPr b="1"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Data Gathering ,Data Visualization  and Tableau Storytelling</a:t>
            </a:r>
            <a:endParaRPr b="1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Nicole - </a:t>
            </a: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Five Year Model Evaluation, Insights and Conclusion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ctrTitle"/>
          </p:nvPr>
        </p:nvSpPr>
        <p:spPr>
          <a:xfrm>
            <a:off x="663050" y="359625"/>
            <a:ext cx="42249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593650" y="1234900"/>
            <a:ext cx="53217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the sale price of a house in Montgomery County, MD based on a variety of attributes. </a:t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143" name="Google Shape;143;p14"/>
          <p:cNvGrpSpPr/>
          <p:nvPr/>
        </p:nvGrpSpPr>
        <p:grpSpPr>
          <a:xfrm>
            <a:off x="5811131" y="1111432"/>
            <a:ext cx="1980215" cy="1907859"/>
            <a:chOff x="1029600" y="238175"/>
            <a:chExt cx="5360625" cy="5164750"/>
          </a:xfrm>
        </p:grpSpPr>
        <p:sp>
          <p:nvSpPr>
            <p:cNvPr id="144" name="Google Shape;144;p14"/>
            <p:cNvSpPr/>
            <p:nvPr/>
          </p:nvSpPr>
          <p:spPr>
            <a:xfrm>
              <a:off x="1029600" y="238175"/>
              <a:ext cx="5317100" cy="4055200"/>
            </a:xfrm>
            <a:custGeom>
              <a:rect b="b" l="l" r="r" t="t"/>
              <a:pathLst>
                <a:path extrusionOk="0" h="162208" w="212684">
                  <a:moveTo>
                    <a:pt x="109441" y="1"/>
                  </a:moveTo>
                  <a:cubicBezTo>
                    <a:pt x="79644" y="1"/>
                    <a:pt x="50872" y="12897"/>
                    <a:pt x="31068" y="36025"/>
                  </a:cubicBezTo>
                  <a:cubicBezTo>
                    <a:pt x="33570" y="35218"/>
                    <a:pt x="36296" y="34711"/>
                    <a:pt x="38970" y="34711"/>
                  </a:cubicBezTo>
                  <a:cubicBezTo>
                    <a:pt x="39179" y="34711"/>
                    <a:pt x="39388" y="34714"/>
                    <a:pt x="39596" y="34720"/>
                  </a:cubicBezTo>
                  <a:cubicBezTo>
                    <a:pt x="39668" y="34719"/>
                    <a:pt x="39740" y="34719"/>
                    <a:pt x="39812" y="34719"/>
                  </a:cubicBezTo>
                  <a:cubicBezTo>
                    <a:pt x="51212" y="34719"/>
                    <a:pt x="61466" y="41574"/>
                    <a:pt x="65877" y="52124"/>
                  </a:cubicBezTo>
                  <a:cubicBezTo>
                    <a:pt x="68408" y="41509"/>
                    <a:pt x="77835" y="34189"/>
                    <a:pt x="88478" y="34189"/>
                  </a:cubicBezTo>
                  <a:cubicBezTo>
                    <a:pt x="89178" y="34189"/>
                    <a:pt x="89883" y="34220"/>
                    <a:pt x="90591" y="34285"/>
                  </a:cubicBezTo>
                  <a:cubicBezTo>
                    <a:pt x="102165" y="35416"/>
                    <a:pt x="111128" y="44815"/>
                    <a:pt x="111564" y="56389"/>
                  </a:cubicBezTo>
                  <a:lnTo>
                    <a:pt x="17405" y="56389"/>
                  </a:lnTo>
                  <a:cubicBezTo>
                    <a:pt x="1" y="90240"/>
                    <a:pt x="2786" y="130967"/>
                    <a:pt x="24541" y="162208"/>
                  </a:cubicBezTo>
                  <a:lnTo>
                    <a:pt x="109388" y="77361"/>
                  </a:lnTo>
                  <a:lnTo>
                    <a:pt x="194235" y="162208"/>
                  </a:lnTo>
                  <a:cubicBezTo>
                    <a:pt x="206244" y="144977"/>
                    <a:pt x="212684" y="124527"/>
                    <a:pt x="212597" y="103468"/>
                  </a:cubicBezTo>
                  <a:cubicBezTo>
                    <a:pt x="212597" y="99726"/>
                    <a:pt x="212423" y="95984"/>
                    <a:pt x="211987" y="92242"/>
                  </a:cubicBezTo>
                  <a:lnTo>
                    <a:pt x="145937" y="92242"/>
                  </a:lnTo>
                  <a:cubicBezTo>
                    <a:pt x="146547" y="79885"/>
                    <a:pt x="156728" y="70138"/>
                    <a:pt x="169085" y="70138"/>
                  </a:cubicBezTo>
                  <a:cubicBezTo>
                    <a:pt x="179789" y="70225"/>
                    <a:pt x="189014" y="77622"/>
                    <a:pt x="191537" y="87978"/>
                  </a:cubicBezTo>
                  <a:cubicBezTo>
                    <a:pt x="194583" y="80668"/>
                    <a:pt x="200500" y="75011"/>
                    <a:pt x="207897" y="72140"/>
                  </a:cubicBezTo>
                  <a:cubicBezTo>
                    <a:pt x="196584" y="36460"/>
                    <a:pt x="166823" y="9657"/>
                    <a:pt x="130099" y="2087"/>
                  </a:cubicBezTo>
                  <a:cubicBezTo>
                    <a:pt x="123224" y="685"/>
                    <a:pt x="116305" y="1"/>
                    <a:pt x="109441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643125" y="2170000"/>
              <a:ext cx="4242350" cy="3232925"/>
            </a:xfrm>
            <a:custGeom>
              <a:rect b="b" l="l" r="r" t="t"/>
              <a:pathLst>
                <a:path extrusionOk="0" h="129317" w="169694">
                  <a:moveTo>
                    <a:pt x="84847" y="1"/>
                  </a:moveTo>
                  <a:lnTo>
                    <a:pt x="0" y="84848"/>
                  </a:lnTo>
                  <a:cubicBezTo>
                    <a:pt x="19232" y="112695"/>
                    <a:pt x="50995" y="129316"/>
                    <a:pt x="84847" y="129316"/>
                  </a:cubicBezTo>
                  <a:cubicBezTo>
                    <a:pt x="118699" y="129316"/>
                    <a:pt x="150375" y="112695"/>
                    <a:pt x="169694" y="84848"/>
                  </a:cubicBezTo>
                  <a:lnTo>
                    <a:pt x="84847" y="1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138400" y="1978550"/>
              <a:ext cx="5251825" cy="2817375"/>
            </a:xfrm>
            <a:custGeom>
              <a:rect b="b" l="l" r="r" t="t"/>
              <a:pathLst>
                <a:path extrusionOk="0" h="112695" w="210073">
                  <a:moveTo>
                    <a:pt x="105036" y="1"/>
                  </a:moveTo>
                  <a:lnTo>
                    <a:pt x="0" y="105037"/>
                  </a:lnTo>
                  <a:lnTo>
                    <a:pt x="7658" y="112695"/>
                  </a:lnTo>
                  <a:lnTo>
                    <a:pt x="105036" y="15317"/>
                  </a:lnTo>
                  <a:lnTo>
                    <a:pt x="202414" y="112695"/>
                  </a:lnTo>
                  <a:lnTo>
                    <a:pt x="210072" y="105037"/>
                  </a:lnTo>
                  <a:lnTo>
                    <a:pt x="10503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3357450" y="3714650"/>
              <a:ext cx="813700" cy="813700"/>
            </a:xfrm>
            <a:custGeom>
              <a:rect b="b" l="l" r="r" t="t"/>
              <a:pathLst>
                <a:path extrusionOk="0" h="32548" w="32548">
                  <a:moveTo>
                    <a:pt x="16274" y="1"/>
                  </a:moveTo>
                  <a:cubicBezTo>
                    <a:pt x="7311" y="1"/>
                    <a:pt x="1" y="7311"/>
                    <a:pt x="1" y="16274"/>
                  </a:cubicBezTo>
                  <a:cubicBezTo>
                    <a:pt x="1" y="25237"/>
                    <a:pt x="7311" y="32547"/>
                    <a:pt x="16274" y="32547"/>
                  </a:cubicBezTo>
                  <a:cubicBezTo>
                    <a:pt x="25237" y="32547"/>
                    <a:pt x="32547" y="25237"/>
                    <a:pt x="32547" y="16274"/>
                  </a:cubicBezTo>
                  <a:cubicBezTo>
                    <a:pt x="32547" y="7311"/>
                    <a:pt x="25237" y="1"/>
                    <a:pt x="16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3115975" y="3635175"/>
              <a:ext cx="1133500" cy="971500"/>
            </a:xfrm>
            <a:custGeom>
              <a:rect b="b" l="l" r="r" t="t"/>
              <a:pathLst>
                <a:path extrusionOk="0" h="38860" w="45340">
                  <a:moveTo>
                    <a:pt x="25933" y="6400"/>
                  </a:moveTo>
                  <a:cubicBezTo>
                    <a:pt x="33156" y="6400"/>
                    <a:pt x="38986" y="12230"/>
                    <a:pt x="38986" y="19453"/>
                  </a:cubicBezTo>
                  <a:cubicBezTo>
                    <a:pt x="38986" y="27336"/>
                    <a:pt x="32544" y="32555"/>
                    <a:pt x="25842" y="32555"/>
                  </a:cubicBezTo>
                  <a:cubicBezTo>
                    <a:pt x="22630" y="32555"/>
                    <a:pt x="19359" y="31356"/>
                    <a:pt x="16709" y="28677"/>
                  </a:cubicBezTo>
                  <a:cubicBezTo>
                    <a:pt x="8442" y="20497"/>
                    <a:pt x="14272" y="6400"/>
                    <a:pt x="25933" y="6400"/>
                  </a:cubicBezTo>
                  <a:close/>
                  <a:moveTo>
                    <a:pt x="25788" y="0"/>
                  </a:moveTo>
                  <a:cubicBezTo>
                    <a:pt x="21017" y="0"/>
                    <a:pt x="16150" y="1765"/>
                    <a:pt x="12183" y="5703"/>
                  </a:cubicBezTo>
                  <a:cubicBezTo>
                    <a:pt x="0" y="17974"/>
                    <a:pt x="8616" y="38859"/>
                    <a:pt x="25933" y="38859"/>
                  </a:cubicBezTo>
                  <a:cubicBezTo>
                    <a:pt x="36637" y="38859"/>
                    <a:pt x="45339" y="30157"/>
                    <a:pt x="45339" y="19453"/>
                  </a:cubicBezTo>
                  <a:cubicBezTo>
                    <a:pt x="45339" y="7734"/>
                    <a:pt x="35775" y="0"/>
                    <a:pt x="257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3775175" y="3686375"/>
              <a:ext cx="25" cy="815850"/>
            </a:xfrm>
            <a:custGeom>
              <a:rect b="b" l="l" r="r" t="t"/>
              <a:pathLst>
                <a:path extrusionOk="0" h="32634" w="1">
                  <a:moveTo>
                    <a:pt x="0" y="1"/>
                  </a:moveTo>
                  <a:lnTo>
                    <a:pt x="0" y="32634"/>
                  </a:lnTo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3694675" y="3686375"/>
              <a:ext cx="163175" cy="815850"/>
            </a:xfrm>
            <a:custGeom>
              <a:rect b="b" l="l" r="r" t="t"/>
              <a:pathLst>
                <a:path extrusionOk="0" h="32634" w="6527">
                  <a:moveTo>
                    <a:pt x="0" y="1"/>
                  </a:moveTo>
                  <a:lnTo>
                    <a:pt x="0" y="32634"/>
                  </a:lnTo>
                  <a:lnTo>
                    <a:pt x="6527" y="32634"/>
                  </a:lnTo>
                  <a:lnTo>
                    <a:pt x="652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3340050" y="4121500"/>
              <a:ext cx="844150" cy="25"/>
            </a:xfrm>
            <a:custGeom>
              <a:rect b="b" l="l" r="r" t="t"/>
              <a:pathLst>
                <a:path extrusionOk="0" h="1" w="33766">
                  <a:moveTo>
                    <a:pt x="1" y="0"/>
                  </a:moveTo>
                  <a:lnTo>
                    <a:pt x="33765" y="0"/>
                  </a:lnTo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3340050" y="4038825"/>
              <a:ext cx="844150" cy="163175"/>
            </a:xfrm>
            <a:custGeom>
              <a:rect b="b" l="l" r="r" t="t"/>
              <a:pathLst>
                <a:path extrusionOk="0" h="6527" w="33766">
                  <a:moveTo>
                    <a:pt x="1" y="0"/>
                  </a:moveTo>
                  <a:lnTo>
                    <a:pt x="1" y="6527"/>
                  </a:lnTo>
                  <a:lnTo>
                    <a:pt x="33765" y="6527"/>
                  </a:lnTo>
                  <a:lnTo>
                    <a:pt x="3376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14"/>
          <p:cNvSpPr txBox="1"/>
          <p:nvPr>
            <p:ph type="ctrTitle"/>
          </p:nvPr>
        </p:nvSpPr>
        <p:spPr>
          <a:xfrm>
            <a:off x="663050" y="1768250"/>
            <a:ext cx="4224900" cy="8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Problem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54" name="Google Shape;154;p14"/>
          <p:cNvSpPr txBox="1"/>
          <p:nvPr>
            <p:ph idx="1" type="subTitle"/>
          </p:nvPr>
        </p:nvSpPr>
        <p:spPr>
          <a:xfrm>
            <a:off x="663050" y="2592950"/>
            <a:ext cx="5321700" cy="22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"/>
              <a:t>Home ownership - biggest  financial decision.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"/>
              <a:t>Has practical applications - a web application could be created for potential buyers or sellers  to predict fair market price of houses on sale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Interesting problem to collect and analyze data - supervised learning can be used easily since prior home sales data is available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Interesting to explore factors affecting home prices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Scale of data is just right. Each year, approximately ~15K houses are sold in Montgomery County, MD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Montgomery County, MD is a diverse </a:t>
            </a:r>
            <a:r>
              <a:rPr lang="en"/>
              <a:t>geographical</a:t>
            </a:r>
            <a:r>
              <a:rPr lang="en"/>
              <a:t> location covering all types of communities such as rural, suburban and urban with a total population of around 1M. This would eliminate any potential biases from analysis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for 1 year model </a:t>
            </a:r>
            <a:endParaRPr/>
          </a:p>
        </p:txBody>
      </p:sp>
      <p:grpSp>
        <p:nvGrpSpPr>
          <p:cNvPr id="160" name="Google Shape;160;p15"/>
          <p:cNvGrpSpPr/>
          <p:nvPr/>
        </p:nvGrpSpPr>
        <p:grpSpPr>
          <a:xfrm>
            <a:off x="732897" y="3217904"/>
            <a:ext cx="927302" cy="2083860"/>
            <a:chOff x="2449930" y="2556776"/>
            <a:chExt cx="1339065" cy="3009185"/>
          </a:xfrm>
        </p:grpSpPr>
        <p:sp>
          <p:nvSpPr>
            <p:cNvPr id="161" name="Google Shape;161;p15"/>
            <p:cNvSpPr/>
            <p:nvPr/>
          </p:nvSpPr>
          <p:spPr>
            <a:xfrm>
              <a:off x="2449930" y="2556776"/>
              <a:ext cx="1339065" cy="2243750"/>
            </a:xfrm>
            <a:custGeom>
              <a:rect b="b" l="l" r="r" t="t"/>
              <a:pathLst>
                <a:path extrusionOk="0" h="105106" w="62727">
                  <a:moveTo>
                    <a:pt x="31083" y="0"/>
                  </a:moveTo>
                  <a:cubicBezTo>
                    <a:pt x="30660" y="0"/>
                    <a:pt x="30078" y="77"/>
                    <a:pt x="29410" y="366"/>
                  </a:cubicBezTo>
                  <a:cubicBezTo>
                    <a:pt x="23250" y="2407"/>
                    <a:pt x="21611" y="16772"/>
                    <a:pt x="21172" y="24241"/>
                  </a:cubicBezTo>
                  <a:cubicBezTo>
                    <a:pt x="21082" y="25817"/>
                    <a:pt x="20271" y="27035"/>
                    <a:pt x="19296" y="27035"/>
                  </a:cubicBezTo>
                  <a:cubicBezTo>
                    <a:pt x="19260" y="27035"/>
                    <a:pt x="19224" y="27033"/>
                    <a:pt x="19188" y="27030"/>
                  </a:cubicBezTo>
                  <a:cubicBezTo>
                    <a:pt x="19071" y="27019"/>
                    <a:pt x="18950" y="27014"/>
                    <a:pt x="18825" y="27014"/>
                  </a:cubicBezTo>
                  <a:cubicBezTo>
                    <a:pt x="16566" y="27014"/>
                    <a:pt x="13102" y="28718"/>
                    <a:pt x="11108" y="31917"/>
                  </a:cubicBezTo>
                  <a:cubicBezTo>
                    <a:pt x="8196" y="36601"/>
                    <a:pt x="8495" y="49895"/>
                    <a:pt x="8858" y="56599"/>
                  </a:cubicBezTo>
                  <a:cubicBezTo>
                    <a:pt x="8957" y="58430"/>
                    <a:pt x="8037" y="59917"/>
                    <a:pt x="6895" y="59917"/>
                  </a:cubicBezTo>
                  <a:cubicBezTo>
                    <a:pt x="6888" y="59917"/>
                    <a:pt x="6881" y="59917"/>
                    <a:pt x="6874" y="59917"/>
                  </a:cubicBezTo>
                  <a:cubicBezTo>
                    <a:pt x="6854" y="59917"/>
                    <a:pt x="6835" y="59916"/>
                    <a:pt x="6815" y="59916"/>
                  </a:cubicBezTo>
                  <a:cubicBezTo>
                    <a:pt x="2657" y="59916"/>
                    <a:pt x="1204" y="66933"/>
                    <a:pt x="1204" y="66933"/>
                  </a:cubicBezTo>
                  <a:cubicBezTo>
                    <a:pt x="170" y="70668"/>
                    <a:pt x="0" y="74469"/>
                    <a:pt x="472" y="78249"/>
                  </a:cubicBezTo>
                  <a:cubicBezTo>
                    <a:pt x="2716" y="96150"/>
                    <a:pt x="17018" y="105106"/>
                    <a:pt x="31329" y="105106"/>
                  </a:cubicBezTo>
                  <a:cubicBezTo>
                    <a:pt x="45614" y="105106"/>
                    <a:pt x="59909" y="96183"/>
                    <a:pt x="62231" y="78325"/>
                  </a:cubicBezTo>
                  <a:cubicBezTo>
                    <a:pt x="62727" y="74520"/>
                    <a:pt x="62566" y="70692"/>
                    <a:pt x="61526" y="66933"/>
                  </a:cubicBezTo>
                  <a:cubicBezTo>
                    <a:pt x="61526" y="66933"/>
                    <a:pt x="60070" y="59916"/>
                    <a:pt x="55912" y="59916"/>
                  </a:cubicBezTo>
                  <a:cubicBezTo>
                    <a:pt x="55892" y="59916"/>
                    <a:pt x="55872" y="59917"/>
                    <a:pt x="55853" y="59917"/>
                  </a:cubicBezTo>
                  <a:cubicBezTo>
                    <a:pt x="55846" y="59917"/>
                    <a:pt x="55839" y="59917"/>
                    <a:pt x="55832" y="59917"/>
                  </a:cubicBezTo>
                  <a:cubicBezTo>
                    <a:pt x="54689" y="59917"/>
                    <a:pt x="53770" y="58430"/>
                    <a:pt x="53869" y="56599"/>
                  </a:cubicBezTo>
                  <a:cubicBezTo>
                    <a:pt x="54232" y="49895"/>
                    <a:pt x="54534" y="36601"/>
                    <a:pt x="51619" y="31917"/>
                  </a:cubicBezTo>
                  <a:cubicBezTo>
                    <a:pt x="49627" y="28718"/>
                    <a:pt x="46161" y="27014"/>
                    <a:pt x="43904" y="27014"/>
                  </a:cubicBezTo>
                  <a:cubicBezTo>
                    <a:pt x="43780" y="27014"/>
                    <a:pt x="43659" y="27019"/>
                    <a:pt x="43542" y="27030"/>
                  </a:cubicBezTo>
                  <a:cubicBezTo>
                    <a:pt x="43505" y="27033"/>
                    <a:pt x="43470" y="27035"/>
                    <a:pt x="43434" y="27035"/>
                  </a:cubicBezTo>
                  <a:cubicBezTo>
                    <a:pt x="42459" y="27035"/>
                    <a:pt x="41648" y="25817"/>
                    <a:pt x="41555" y="24241"/>
                  </a:cubicBezTo>
                  <a:cubicBezTo>
                    <a:pt x="41119" y="16772"/>
                    <a:pt x="39480" y="2407"/>
                    <a:pt x="33317" y="366"/>
                  </a:cubicBezTo>
                  <a:cubicBezTo>
                    <a:pt x="32649" y="77"/>
                    <a:pt x="32066" y="0"/>
                    <a:pt x="31644" y="0"/>
                  </a:cubicBezTo>
                  <a:cubicBezTo>
                    <a:pt x="31540" y="0"/>
                    <a:pt x="31447" y="5"/>
                    <a:pt x="31363" y="12"/>
                  </a:cubicBezTo>
                  <a:cubicBezTo>
                    <a:pt x="31280" y="5"/>
                    <a:pt x="31186" y="0"/>
                    <a:pt x="3108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876464" y="3265233"/>
              <a:ext cx="475943" cy="2300727"/>
            </a:xfrm>
            <a:custGeom>
              <a:rect b="b" l="l" r="r" t="t"/>
              <a:pathLst>
                <a:path extrusionOk="0" h="107775" w="22295">
                  <a:moveTo>
                    <a:pt x="11420" y="1"/>
                  </a:moveTo>
                  <a:cubicBezTo>
                    <a:pt x="10633" y="1"/>
                    <a:pt x="9998" y="639"/>
                    <a:pt x="9998" y="1425"/>
                  </a:cubicBezTo>
                  <a:lnTo>
                    <a:pt x="9998" y="44649"/>
                  </a:lnTo>
                  <a:lnTo>
                    <a:pt x="1966" y="35011"/>
                  </a:lnTo>
                  <a:cubicBezTo>
                    <a:pt x="1760" y="34764"/>
                    <a:pt x="1464" y="34636"/>
                    <a:pt x="1167" y="34636"/>
                  </a:cubicBezTo>
                  <a:cubicBezTo>
                    <a:pt x="933" y="34636"/>
                    <a:pt x="697" y="34715"/>
                    <a:pt x="503" y="34878"/>
                  </a:cubicBezTo>
                  <a:cubicBezTo>
                    <a:pt x="61" y="35244"/>
                    <a:pt x="1" y="35900"/>
                    <a:pt x="370" y="36342"/>
                  </a:cubicBezTo>
                  <a:lnTo>
                    <a:pt x="9998" y="47894"/>
                  </a:lnTo>
                  <a:lnTo>
                    <a:pt x="9998" y="106350"/>
                  </a:lnTo>
                  <a:cubicBezTo>
                    <a:pt x="9998" y="107136"/>
                    <a:pt x="10633" y="107774"/>
                    <a:pt x="11420" y="107774"/>
                  </a:cubicBezTo>
                  <a:cubicBezTo>
                    <a:pt x="12206" y="107774"/>
                    <a:pt x="12844" y="107136"/>
                    <a:pt x="12844" y="106350"/>
                  </a:cubicBezTo>
                  <a:lnTo>
                    <a:pt x="12844" y="34905"/>
                  </a:lnTo>
                  <a:lnTo>
                    <a:pt x="21944" y="24414"/>
                  </a:lnTo>
                  <a:cubicBezTo>
                    <a:pt x="22294" y="23997"/>
                    <a:pt x="22246" y="23377"/>
                    <a:pt x="21835" y="23020"/>
                  </a:cubicBezTo>
                  <a:cubicBezTo>
                    <a:pt x="21646" y="22857"/>
                    <a:pt x="21414" y="22776"/>
                    <a:pt x="21183" y="22776"/>
                  </a:cubicBezTo>
                  <a:cubicBezTo>
                    <a:pt x="20909" y="22776"/>
                    <a:pt x="20637" y="22889"/>
                    <a:pt x="20441" y="23108"/>
                  </a:cubicBezTo>
                  <a:lnTo>
                    <a:pt x="20441" y="23111"/>
                  </a:lnTo>
                  <a:lnTo>
                    <a:pt x="12844" y="31866"/>
                  </a:lnTo>
                  <a:lnTo>
                    <a:pt x="12844" y="19413"/>
                  </a:lnTo>
                  <a:lnTo>
                    <a:pt x="21944" y="8922"/>
                  </a:lnTo>
                  <a:cubicBezTo>
                    <a:pt x="22294" y="8505"/>
                    <a:pt x="22246" y="7885"/>
                    <a:pt x="21835" y="7528"/>
                  </a:cubicBezTo>
                  <a:cubicBezTo>
                    <a:pt x="21646" y="7364"/>
                    <a:pt x="21414" y="7284"/>
                    <a:pt x="21183" y="7284"/>
                  </a:cubicBezTo>
                  <a:cubicBezTo>
                    <a:pt x="20909" y="7284"/>
                    <a:pt x="20637" y="7396"/>
                    <a:pt x="20441" y="7615"/>
                  </a:cubicBezTo>
                  <a:lnTo>
                    <a:pt x="12844" y="16373"/>
                  </a:lnTo>
                  <a:lnTo>
                    <a:pt x="12844" y="1425"/>
                  </a:lnTo>
                  <a:cubicBezTo>
                    <a:pt x="12844" y="639"/>
                    <a:pt x="12206" y="1"/>
                    <a:pt x="11420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15"/>
          <p:cNvGrpSpPr/>
          <p:nvPr/>
        </p:nvGrpSpPr>
        <p:grpSpPr>
          <a:xfrm>
            <a:off x="-2" y="3587707"/>
            <a:ext cx="1282408" cy="1701863"/>
            <a:chOff x="1231043" y="3326737"/>
            <a:chExt cx="1851853" cy="2457564"/>
          </a:xfrm>
        </p:grpSpPr>
        <p:sp>
          <p:nvSpPr>
            <p:cNvPr id="164" name="Google Shape;164;p15"/>
            <p:cNvSpPr/>
            <p:nvPr/>
          </p:nvSpPr>
          <p:spPr>
            <a:xfrm>
              <a:off x="1231043" y="3326737"/>
              <a:ext cx="1851853" cy="1904112"/>
            </a:xfrm>
            <a:custGeom>
              <a:rect b="b" l="l" r="r" t="t"/>
              <a:pathLst>
                <a:path extrusionOk="0" h="89196" w="86748">
                  <a:moveTo>
                    <a:pt x="43054" y="1"/>
                  </a:moveTo>
                  <a:cubicBezTo>
                    <a:pt x="42402" y="1"/>
                    <a:pt x="41751" y="88"/>
                    <a:pt x="41123" y="262"/>
                  </a:cubicBezTo>
                  <a:cubicBezTo>
                    <a:pt x="34016" y="1728"/>
                    <a:pt x="32123" y="12041"/>
                    <a:pt x="31621" y="17405"/>
                  </a:cubicBezTo>
                  <a:cubicBezTo>
                    <a:pt x="31513" y="18538"/>
                    <a:pt x="30574" y="19411"/>
                    <a:pt x="29452" y="19411"/>
                  </a:cubicBezTo>
                  <a:cubicBezTo>
                    <a:pt x="29411" y="19411"/>
                    <a:pt x="29370" y="19410"/>
                    <a:pt x="29329" y="19407"/>
                  </a:cubicBezTo>
                  <a:cubicBezTo>
                    <a:pt x="29192" y="19400"/>
                    <a:pt x="29051" y="19396"/>
                    <a:pt x="28905" y="19396"/>
                  </a:cubicBezTo>
                  <a:cubicBezTo>
                    <a:pt x="26301" y="19396"/>
                    <a:pt x="22308" y="20621"/>
                    <a:pt x="20011" y="22918"/>
                  </a:cubicBezTo>
                  <a:cubicBezTo>
                    <a:pt x="16648" y="26278"/>
                    <a:pt x="16996" y="35825"/>
                    <a:pt x="17414" y="40637"/>
                  </a:cubicBezTo>
                  <a:cubicBezTo>
                    <a:pt x="17531" y="41954"/>
                    <a:pt x="16467" y="43020"/>
                    <a:pt x="15150" y="43020"/>
                  </a:cubicBezTo>
                  <a:cubicBezTo>
                    <a:pt x="15142" y="43020"/>
                    <a:pt x="15135" y="43020"/>
                    <a:pt x="15127" y="43020"/>
                  </a:cubicBezTo>
                  <a:cubicBezTo>
                    <a:pt x="15104" y="43020"/>
                    <a:pt x="15081" y="43019"/>
                    <a:pt x="15059" y="43019"/>
                  </a:cubicBezTo>
                  <a:cubicBezTo>
                    <a:pt x="10264" y="43019"/>
                    <a:pt x="8583" y="48058"/>
                    <a:pt x="8583" y="48058"/>
                  </a:cubicBezTo>
                  <a:cubicBezTo>
                    <a:pt x="1" y="67367"/>
                    <a:pt x="37751" y="86679"/>
                    <a:pt x="42399" y="88968"/>
                  </a:cubicBezTo>
                  <a:cubicBezTo>
                    <a:pt x="42704" y="89116"/>
                    <a:pt x="43037" y="89195"/>
                    <a:pt x="43376" y="89195"/>
                  </a:cubicBezTo>
                  <a:cubicBezTo>
                    <a:pt x="43714" y="89195"/>
                    <a:pt x="44047" y="89116"/>
                    <a:pt x="44349" y="88968"/>
                  </a:cubicBezTo>
                  <a:cubicBezTo>
                    <a:pt x="48998" y="86679"/>
                    <a:pt x="86748" y="67367"/>
                    <a:pt x="78165" y="48058"/>
                  </a:cubicBezTo>
                  <a:cubicBezTo>
                    <a:pt x="78165" y="48058"/>
                    <a:pt x="76488" y="43019"/>
                    <a:pt x="71693" y="43019"/>
                  </a:cubicBezTo>
                  <a:cubicBezTo>
                    <a:pt x="71670" y="43019"/>
                    <a:pt x="71647" y="43020"/>
                    <a:pt x="71624" y="43020"/>
                  </a:cubicBezTo>
                  <a:cubicBezTo>
                    <a:pt x="71617" y="43020"/>
                    <a:pt x="71609" y="43020"/>
                    <a:pt x="71602" y="43020"/>
                  </a:cubicBezTo>
                  <a:cubicBezTo>
                    <a:pt x="70282" y="43020"/>
                    <a:pt x="69224" y="41954"/>
                    <a:pt x="69335" y="40637"/>
                  </a:cubicBezTo>
                  <a:cubicBezTo>
                    <a:pt x="69755" y="35825"/>
                    <a:pt x="70103" y="26278"/>
                    <a:pt x="66740" y="22918"/>
                  </a:cubicBezTo>
                  <a:cubicBezTo>
                    <a:pt x="64443" y="20621"/>
                    <a:pt x="60448" y="19396"/>
                    <a:pt x="57843" y="19396"/>
                  </a:cubicBezTo>
                  <a:cubicBezTo>
                    <a:pt x="57697" y="19396"/>
                    <a:pt x="57556" y="19400"/>
                    <a:pt x="57420" y="19407"/>
                  </a:cubicBezTo>
                  <a:cubicBezTo>
                    <a:pt x="57379" y="19410"/>
                    <a:pt x="57338" y="19411"/>
                    <a:pt x="57297" y="19411"/>
                  </a:cubicBezTo>
                  <a:cubicBezTo>
                    <a:pt x="56174" y="19411"/>
                    <a:pt x="55236" y="18535"/>
                    <a:pt x="55130" y="17405"/>
                  </a:cubicBezTo>
                  <a:cubicBezTo>
                    <a:pt x="54625" y="12041"/>
                    <a:pt x="52735" y="1728"/>
                    <a:pt x="45629" y="262"/>
                  </a:cubicBezTo>
                  <a:cubicBezTo>
                    <a:pt x="44997" y="88"/>
                    <a:pt x="44348" y="1"/>
                    <a:pt x="43697" y="1"/>
                  </a:cubicBezTo>
                  <a:cubicBezTo>
                    <a:pt x="43590" y="1"/>
                    <a:pt x="43483" y="3"/>
                    <a:pt x="43376" y="8"/>
                  </a:cubicBezTo>
                  <a:cubicBezTo>
                    <a:pt x="43269" y="3"/>
                    <a:pt x="43162" y="1"/>
                    <a:pt x="43054" y="1"/>
                  </a:cubicBezTo>
                  <a:close/>
                </a:path>
              </a:pathLst>
            </a:custGeom>
            <a:solidFill>
              <a:srgbClr val="FFCB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899813" y="3980288"/>
              <a:ext cx="541266" cy="1804013"/>
            </a:xfrm>
            <a:custGeom>
              <a:rect b="b" l="l" r="r" t="t"/>
              <a:pathLst>
                <a:path extrusionOk="0" h="84507" w="25355">
                  <a:moveTo>
                    <a:pt x="12681" y="1"/>
                  </a:moveTo>
                  <a:cubicBezTo>
                    <a:pt x="12064" y="1"/>
                    <a:pt x="11565" y="500"/>
                    <a:pt x="11565" y="1117"/>
                  </a:cubicBezTo>
                  <a:lnTo>
                    <a:pt x="11565" y="34600"/>
                  </a:lnTo>
                  <a:lnTo>
                    <a:pt x="2111" y="23256"/>
                  </a:lnTo>
                  <a:cubicBezTo>
                    <a:pt x="1890" y="22990"/>
                    <a:pt x="1571" y="22854"/>
                    <a:pt x="1251" y="22854"/>
                  </a:cubicBezTo>
                  <a:cubicBezTo>
                    <a:pt x="999" y="22854"/>
                    <a:pt x="746" y="22938"/>
                    <a:pt x="539" y="23111"/>
                  </a:cubicBezTo>
                  <a:cubicBezTo>
                    <a:pt x="64" y="23507"/>
                    <a:pt x="1" y="24212"/>
                    <a:pt x="397" y="24687"/>
                  </a:cubicBezTo>
                  <a:lnTo>
                    <a:pt x="11565" y="38087"/>
                  </a:lnTo>
                  <a:lnTo>
                    <a:pt x="11565" y="83391"/>
                  </a:lnTo>
                  <a:cubicBezTo>
                    <a:pt x="11565" y="84008"/>
                    <a:pt x="12064" y="84507"/>
                    <a:pt x="12681" y="84507"/>
                  </a:cubicBezTo>
                  <a:cubicBezTo>
                    <a:pt x="13295" y="84507"/>
                    <a:pt x="13797" y="84008"/>
                    <a:pt x="13797" y="83391"/>
                  </a:cubicBezTo>
                  <a:lnTo>
                    <a:pt x="13797" y="28419"/>
                  </a:lnTo>
                  <a:lnTo>
                    <a:pt x="24950" y="15560"/>
                  </a:lnTo>
                  <a:cubicBezTo>
                    <a:pt x="25355" y="15094"/>
                    <a:pt x="25303" y="14390"/>
                    <a:pt x="24838" y="13984"/>
                  </a:cubicBezTo>
                  <a:cubicBezTo>
                    <a:pt x="24627" y="13801"/>
                    <a:pt x="24367" y="13711"/>
                    <a:pt x="24109" y="13711"/>
                  </a:cubicBezTo>
                  <a:cubicBezTo>
                    <a:pt x="23796" y="13711"/>
                    <a:pt x="23485" y="13843"/>
                    <a:pt x="23265" y="14099"/>
                  </a:cubicBezTo>
                  <a:lnTo>
                    <a:pt x="13797" y="25013"/>
                  </a:lnTo>
                  <a:lnTo>
                    <a:pt x="13797" y="1117"/>
                  </a:lnTo>
                  <a:cubicBezTo>
                    <a:pt x="13797" y="500"/>
                    <a:pt x="13298" y="1"/>
                    <a:pt x="12681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6" name="Google Shape;1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200" y="1034100"/>
            <a:ext cx="5604133" cy="41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idx="15"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To Be Answered</a:t>
            </a:r>
            <a:endParaRPr/>
          </a:p>
        </p:txBody>
      </p:sp>
      <p:sp>
        <p:nvSpPr>
          <p:cNvPr id="172" name="Google Shape;172;p16"/>
          <p:cNvSpPr/>
          <p:nvPr/>
        </p:nvSpPr>
        <p:spPr>
          <a:xfrm>
            <a:off x="6211396" y="1509475"/>
            <a:ext cx="657300" cy="6573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"/>
          <p:cNvSpPr/>
          <p:nvPr/>
        </p:nvSpPr>
        <p:spPr>
          <a:xfrm>
            <a:off x="1905000" y="1509475"/>
            <a:ext cx="657300" cy="657300"/>
          </a:xfrm>
          <a:prstGeom prst="ellipse">
            <a:avLst/>
          </a:pr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/>
          <p:cNvSpPr txBox="1"/>
          <p:nvPr>
            <p:ph idx="2" type="title"/>
          </p:nvPr>
        </p:nvSpPr>
        <p:spPr>
          <a:xfrm>
            <a:off x="3699102" y="156514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4052244" y="3012350"/>
            <a:ext cx="657300" cy="657300"/>
          </a:xfrm>
          <a:prstGeom prst="ellipse">
            <a:avLst/>
          </a:prstGeom>
          <a:solidFill>
            <a:srgbClr val="9AD7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/>
          <p:cNvSpPr txBox="1"/>
          <p:nvPr>
            <p:ph idx="8" type="title"/>
          </p:nvPr>
        </p:nvSpPr>
        <p:spPr>
          <a:xfrm>
            <a:off x="5866256" y="157304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7" name="Google Shape;177;p16"/>
          <p:cNvSpPr txBox="1"/>
          <p:nvPr>
            <p:ph idx="4" type="subTitle"/>
          </p:nvPr>
        </p:nvSpPr>
        <p:spPr>
          <a:xfrm>
            <a:off x="3622128" y="3819250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collect further enrichment data to increase the model accuracy?</a:t>
            </a:r>
            <a:endParaRPr sz="1200"/>
          </a:p>
        </p:txBody>
      </p:sp>
      <p:sp>
        <p:nvSpPr>
          <p:cNvPr id="178" name="Google Shape;178;p16"/>
          <p:cNvSpPr txBox="1"/>
          <p:nvPr>
            <p:ph idx="5" type="title"/>
          </p:nvPr>
        </p:nvSpPr>
        <p:spPr>
          <a:xfrm>
            <a:off x="3699102" y="309184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9" name="Google Shape;179;p16"/>
          <p:cNvSpPr txBox="1"/>
          <p:nvPr>
            <p:ph idx="13" type="subTitle"/>
          </p:nvPr>
        </p:nvSpPr>
        <p:spPr>
          <a:xfrm>
            <a:off x="5789900" y="3819250"/>
            <a:ext cx="23928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uncover some other patterns outside of our stated problem?</a:t>
            </a:r>
            <a:endParaRPr sz="1200"/>
          </a:p>
        </p:txBody>
      </p:sp>
      <p:sp>
        <p:nvSpPr>
          <p:cNvPr id="180" name="Google Shape;180;p16"/>
          <p:cNvSpPr txBox="1"/>
          <p:nvPr>
            <p:ph idx="14" type="title"/>
          </p:nvPr>
        </p:nvSpPr>
        <p:spPr>
          <a:xfrm>
            <a:off x="5866256" y="309184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81" name="Google Shape;181;p16"/>
          <p:cNvSpPr txBox="1"/>
          <p:nvPr>
            <p:ph idx="6" type="ctrTitle"/>
          </p:nvPr>
        </p:nvSpPr>
        <p:spPr>
          <a:xfrm>
            <a:off x="5582006" y="1853313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ACCURACY</a:t>
            </a:r>
            <a:endParaRPr/>
          </a:p>
        </p:txBody>
      </p:sp>
      <p:sp>
        <p:nvSpPr>
          <p:cNvPr id="182" name="Google Shape;182;p16"/>
          <p:cNvSpPr txBox="1"/>
          <p:nvPr>
            <p:ph idx="7" type="subTitle"/>
          </p:nvPr>
        </p:nvSpPr>
        <p:spPr>
          <a:xfrm>
            <a:off x="5789900" y="2314750"/>
            <a:ext cx="2647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we collected enough attributes to be able to make accurate predictions?</a:t>
            </a:r>
            <a:endParaRPr sz="1200"/>
          </a:p>
        </p:txBody>
      </p:sp>
      <p:sp>
        <p:nvSpPr>
          <p:cNvPr id="183" name="Google Shape;183;p16"/>
          <p:cNvSpPr txBox="1"/>
          <p:nvPr>
            <p:ph idx="18" type="title"/>
          </p:nvPr>
        </p:nvSpPr>
        <p:spPr>
          <a:xfrm>
            <a:off x="1545625" y="156514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4" name="Google Shape;184;p16"/>
          <p:cNvSpPr txBox="1"/>
          <p:nvPr>
            <p:ph idx="9" type="ctrTitle"/>
          </p:nvPr>
        </p:nvSpPr>
        <p:spPr>
          <a:xfrm>
            <a:off x="5581987" y="3359411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PATTERNS</a:t>
            </a:r>
            <a:endParaRPr/>
          </a:p>
        </p:txBody>
      </p:sp>
      <p:sp>
        <p:nvSpPr>
          <p:cNvPr id="185" name="Google Shape;185;p16"/>
          <p:cNvSpPr txBox="1"/>
          <p:nvPr>
            <p:ph idx="16" type="ctrTitle"/>
          </p:nvPr>
        </p:nvSpPr>
        <p:spPr>
          <a:xfrm>
            <a:off x="1226125" y="1853313"/>
            <a:ext cx="239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SALE PRICE</a:t>
            </a:r>
            <a:endParaRPr/>
          </a:p>
        </p:txBody>
      </p:sp>
      <p:sp>
        <p:nvSpPr>
          <p:cNvPr id="186" name="Google Shape;186;p16"/>
          <p:cNvSpPr txBox="1"/>
          <p:nvPr>
            <p:ph idx="17" type="subTitle"/>
          </p:nvPr>
        </p:nvSpPr>
        <p:spPr>
          <a:xfrm>
            <a:off x="1469275" y="2314750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typical sale price in Montgomery County, MD</a:t>
            </a:r>
            <a:endParaRPr/>
          </a:p>
        </p:txBody>
      </p:sp>
      <p:sp>
        <p:nvSpPr>
          <p:cNvPr id="187" name="Google Shape;187;p16"/>
          <p:cNvSpPr txBox="1"/>
          <p:nvPr>
            <p:ph idx="19" type="ctrTitle"/>
          </p:nvPr>
        </p:nvSpPr>
        <p:spPr>
          <a:xfrm>
            <a:off x="1261437" y="3359411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OUTLIERS</a:t>
            </a:r>
            <a:endParaRPr/>
          </a:p>
        </p:txBody>
      </p:sp>
      <p:sp>
        <p:nvSpPr>
          <p:cNvPr id="188" name="Google Shape;188;p16"/>
          <p:cNvSpPr txBox="1"/>
          <p:nvPr>
            <p:ph idx="20" type="subTitle"/>
          </p:nvPr>
        </p:nvSpPr>
        <p:spPr>
          <a:xfrm>
            <a:off x="1469275" y="3819248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there are outliers, what causes them?</a:t>
            </a:r>
            <a:endParaRPr/>
          </a:p>
        </p:txBody>
      </p:sp>
      <p:sp>
        <p:nvSpPr>
          <p:cNvPr id="189" name="Google Shape;189;p16"/>
          <p:cNvSpPr txBox="1"/>
          <p:nvPr>
            <p:ph idx="21" type="title"/>
          </p:nvPr>
        </p:nvSpPr>
        <p:spPr>
          <a:xfrm>
            <a:off x="1545625" y="309184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0" name="Google Shape;190;p16"/>
          <p:cNvSpPr txBox="1"/>
          <p:nvPr>
            <p:ph type="ctrTitle"/>
          </p:nvPr>
        </p:nvSpPr>
        <p:spPr>
          <a:xfrm>
            <a:off x="3414640" y="1853313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DOMINANT FACTORS</a:t>
            </a:r>
            <a:endParaRPr/>
          </a:p>
        </p:txBody>
      </p:sp>
      <p:sp>
        <p:nvSpPr>
          <p:cNvPr id="191" name="Google Shape;191;p16"/>
          <p:cNvSpPr txBox="1"/>
          <p:nvPr>
            <p:ph idx="1" type="subTitle"/>
          </p:nvPr>
        </p:nvSpPr>
        <p:spPr>
          <a:xfrm>
            <a:off x="3622740" y="2314760"/>
            <a:ext cx="1906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most dominant factors affecting the sale price</a:t>
            </a:r>
            <a:endParaRPr/>
          </a:p>
        </p:txBody>
      </p:sp>
      <p:sp>
        <p:nvSpPr>
          <p:cNvPr id="192" name="Google Shape;192;p16"/>
          <p:cNvSpPr txBox="1"/>
          <p:nvPr>
            <p:ph idx="3" type="ctrTitle"/>
          </p:nvPr>
        </p:nvSpPr>
        <p:spPr>
          <a:xfrm>
            <a:off x="3414853" y="3359411"/>
            <a:ext cx="232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IMPROVEMENTS</a:t>
            </a:r>
            <a:endParaRPr/>
          </a:p>
        </p:txBody>
      </p:sp>
      <p:grpSp>
        <p:nvGrpSpPr>
          <p:cNvPr id="193" name="Google Shape;193;p16"/>
          <p:cNvGrpSpPr/>
          <p:nvPr/>
        </p:nvGrpSpPr>
        <p:grpSpPr>
          <a:xfrm>
            <a:off x="8229646" y="3183594"/>
            <a:ext cx="1038447" cy="2176554"/>
            <a:chOff x="2106350" y="2477950"/>
            <a:chExt cx="872425" cy="1828576"/>
          </a:xfrm>
        </p:grpSpPr>
        <p:sp>
          <p:nvSpPr>
            <p:cNvPr id="194" name="Google Shape;194;p16"/>
            <p:cNvSpPr/>
            <p:nvPr/>
          </p:nvSpPr>
          <p:spPr>
            <a:xfrm>
              <a:off x="2106350" y="2477950"/>
              <a:ext cx="872425" cy="1131600"/>
            </a:xfrm>
            <a:custGeom>
              <a:rect b="b" l="l" r="r" t="t"/>
              <a:pathLst>
                <a:path extrusionOk="0" h="45264" w="34897">
                  <a:moveTo>
                    <a:pt x="17276" y="0"/>
                  </a:moveTo>
                  <a:cubicBezTo>
                    <a:pt x="7751" y="0"/>
                    <a:pt x="0" y="7161"/>
                    <a:pt x="0" y="16027"/>
                  </a:cubicBezTo>
                  <a:cubicBezTo>
                    <a:pt x="0" y="19703"/>
                    <a:pt x="1310" y="23294"/>
                    <a:pt x="3760" y="26082"/>
                  </a:cubicBezTo>
                  <a:cubicBezTo>
                    <a:pt x="5619" y="28152"/>
                    <a:pt x="6464" y="30898"/>
                    <a:pt x="6168" y="33687"/>
                  </a:cubicBezTo>
                  <a:cubicBezTo>
                    <a:pt x="6084" y="34194"/>
                    <a:pt x="6084" y="34701"/>
                    <a:pt x="6084" y="35208"/>
                  </a:cubicBezTo>
                  <a:cubicBezTo>
                    <a:pt x="6251" y="40775"/>
                    <a:pt x="11271" y="45264"/>
                    <a:pt x="17281" y="45264"/>
                  </a:cubicBezTo>
                  <a:cubicBezTo>
                    <a:pt x="17337" y="45264"/>
                    <a:pt x="17393" y="45263"/>
                    <a:pt x="17449" y="45263"/>
                  </a:cubicBezTo>
                  <a:cubicBezTo>
                    <a:pt x="23490" y="45136"/>
                    <a:pt x="28391" y="40573"/>
                    <a:pt x="28391" y="34912"/>
                  </a:cubicBezTo>
                  <a:lnTo>
                    <a:pt x="28391" y="34236"/>
                  </a:lnTo>
                  <a:cubicBezTo>
                    <a:pt x="28180" y="31109"/>
                    <a:pt x="29151" y="28025"/>
                    <a:pt x="31095" y="25617"/>
                  </a:cubicBezTo>
                  <a:cubicBezTo>
                    <a:pt x="33714" y="22364"/>
                    <a:pt x="34897" y="18224"/>
                    <a:pt x="34390" y="14084"/>
                  </a:cubicBezTo>
                  <a:cubicBezTo>
                    <a:pt x="33460" y="6775"/>
                    <a:pt x="27166" y="944"/>
                    <a:pt x="19223" y="99"/>
                  </a:cubicBezTo>
                  <a:cubicBezTo>
                    <a:pt x="18567" y="33"/>
                    <a:pt x="17917" y="0"/>
                    <a:pt x="17276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2366600" y="3007376"/>
              <a:ext cx="343900" cy="1299150"/>
            </a:xfrm>
            <a:custGeom>
              <a:rect b="b" l="l" r="r" t="t"/>
              <a:pathLst>
                <a:path extrusionOk="0" h="51966" w="13756">
                  <a:moveTo>
                    <a:pt x="6954" y="1"/>
                  </a:moveTo>
                  <a:cubicBezTo>
                    <a:pt x="6574" y="1"/>
                    <a:pt x="6320" y="296"/>
                    <a:pt x="6320" y="634"/>
                  </a:cubicBezTo>
                  <a:lnTo>
                    <a:pt x="6320" y="9887"/>
                  </a:lnTo>
                  <a:lnTo>
                    <a:pt x="1673" y="3549"/>
                  </a:lnTo>
                  <a:cubicBezTo>
                    <a:pt x="1543" y="3336"/>
                    <a:pt x="1360" y="3249"/>
                    <a:pt x="1176" y="3249"/>
                  </a:cubicBezTo>
                  <a:cubicBezTo>
                    <a:pt x="705" y="3249"/>
                    <a:pt x="233" y="3823"/>
                    <a:pt x="659" y="4310"/>
                  </a:cubicBezTo>
                  <a:lnTo>
                    <a:pt x="5940" y="11577"/>
                  </a:lnTo>
                  <a:cubicBezTo>
                    <a:pt x="6025" y="11703"/>
                    <a:pt x="6151" y="11788"/>
                    <a:pt x="6320" y="11830"/>
                  </a:cubicBezTo>
                  <a:lnTo>
                    <a:pt x="6320" y="17069"/>
                  </a:lnTo>
                  <a:lnTo>
                    <a:pt x="1293" y="11112"/>
                  </a:lnTo>
                  <a:cubicBezTo>
                    <a:pt x="1160" y="10979"/>
                    <a:pt x="1010" y="10923"/>
                    <a:pt x="865" y="10923"/>
                  </a:cubicBezTo>
                  <a:cubicBezTo>
                    <a:pt x="409" y="10923"/>
                    <a:pt x="1" y="11476"/>
                    <a:pt x="321" y="11957"/>
                  </a:cubicBezTo>
                  <a:lnTo>
                    <a:pt x="6320" y="19012"/>
                  </a:lnTo>
                  <a:lnTo>
                    <a:pt x="6320" y="51332"/>
                  </a:lnTo>
                  <a:cubicBezTo>
                    <a:pt x="6278" y="51670"/>
                    <a:pt x="6574" y="51966"/>
                    <a:pt x="6954" y="51966"/>
                  </a:cubicBezTo>
                  <a:cubicBezTo>
                    <a:pt x="7292" y="51966"/>
                    <a:pt x="7546" y="51670"/>
                    <a:pt x="7546" y="51332"/>
                  </a:cubicBezTo>
                  <a:lnTo>
                    <a:pt x="7546" y="19012"/>
                  </a:lnTo>
                  <a:lnTo>
                    <a:pt x="13545" y="11915"/>
                  </a:lnTo>
                  <a:cubicBezTo>
                    <a:pt x="13756" y="11661"/>
                    <a:pt x="13714" y="11281"/>
                    <a:pt x="13460" y="11027"/>
                  </a:cubicBezTo>
                  <a:cubicBezTo>
                    <a:pt x="13351" y="10936"/>
                    <a:pt x="13210" y="10892"/>
                    <a:pt x="13068" y="10892"/>
                  </a:cubicBezTo>
                  <a:cubicBezTo>
                    <a:pt x="12881" y="10892"/>
                    <a:pt x="12693" y="10968"/>
                    <a:pt x="12573" y="11112"/>
                  </a:cubicBezTo>
                  <a:lnTo>
                    <a:pt x="7588" y="17069"/>
                  </a:lnTo>
                  <a:lnTo>
                    <a:pt x="7588" y="11788"/>
                  </a:lnTo>
                  <a:cubicBezTo>
                    <a:pt x="7715" y="11788"/>
                    <a:pt x="7841" y="11703"/>
                    <a:pt x="7926" y="11577"/>
                  </a:cubicBezTo>
                  <a:lnTo>
                    <a:pt x="13207" y="4310"/>
                  </a:lnTo>
                  <a:cubicBezTo>
                    <a:pt x="13515" y="3816"/>
                    <a:pt x="13103" y="3323"/>
                    <a:pt x="12660" y="3323"/>
                  </a:cubicBezTo>
                  <a:cubicBezTo>
                    <a:pt x="12497" y="3323"/>
                    <a:pt x="12330" y="3390"/>
                    <a:pt x="12193" y="3549"/>
                  </a:cubicBezTo>
                  <a:lnTo>
                    <a:pt x="7588" y="9887"/>
                  </a:lnTo>
                  <a:lnTo>
                    <a:pt x="7588" y="634"/>
                  </a:lnTo>
                  <a:cubicBezTo>
                    <a:pt x="7588" y="296"/>
                    <a:pt x="7292" y="1"/>
                    <a:pt x="6954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" name="Google Shape;196;p16"/>
          <p:cNvGrpSpPr/>
          <p:nvPr/>
        </p:nvGrpSpPr>
        <p:grpSpPr>
          <a:xfrm>
            <a:off x="8084918" y="4138811"/>
            <a:ext cx="755602" cy="1299808"/>
            <a:chOff x="5609750" y="3138575"/>
            <a:chExt cx="634800" cy="1092000"/>
          </a:xfrm>
        </p:grpSpPr>
        <p:sp>
          <p:nvSpPr>
            <p:cNvPr id="197" name="Google Shape;197;p16"/>
            <p:cNvSpPr/>
            <p:nvPr/>
          </p:nvSpPr>
          <p:spPr>
            <a:xfrm>
              <a:off x="5609750" y="3138575"/>
              <a:ext cx="634800" cy="822675"/>
            </a:xfrm>
            <a:custGeom>
              <a:rect b="b" l="l" r="r" t="t"/>
              <a:pathLst>
                <a:path extrusionOk="0" h="32907" w="25392">
                  <a:moveTo>
                    <a:pt x="12801" y="1"/>
                  </a:moveTo>
                  <a:cubicBezTo>
                    <a:pt x="12314" y="1"/>
                    <a:pt x="11821" y="27"/>
                    <a:pt x="11323" y="79"/>
                  </a:cubicBezTo>
                  <a:cubicBezTo>
                    <a:pt x="5577" y="713"/>
                    <a:pt x="1014" y="4980"/>
                    <a:pt x="338" y="10303"/>
                  </a:cubicBezTo>
                  <a:cubicBezTo>
                    <a:pt x="0" y="13303"/>
                    <a:pt x="845" y="16345"/>
                    <a:pt x="2789" y="18669"/>
                  </a:cubicBezTo>
                  <a:cubicBezTo>
                    <a:pt x="4225" y="20443"/>
                    <a:pt x="4943" y="22682"/>
                    <a:pt x="4817" y="24964"/>
                  </a:cubicBezTo>
                  <a:lnTo>
                    <a:pt x="4817" y="25428"/>
                  </a:lnTo>
                  <a:cubicBezTo>
                    <a:pt x="4817" y="29526"/>
                    <a:pt x="8365" y="32864"/>
                    <a:pt x="12802" y="32906"/>
                  </a:cubicBezTo>
                  <a:cubicBezTo>
                    <a:pt x="12830" y="32906"/>
                    <a:pt x="12858" y="32907"/>
                    <a:pt x="12886" y="32907"/>
                  </a:cubicBezTo>
                  <a:cubicBezTo>
                    <a:pt x="17243" y="32907"/>
                    <a:pt x="20914" y="29669"/>
                    <a:pt x="20998" y="25555"/>
                  </a:cubicBezTo>
                  <a:cubicBezTo>
                    <a:pt x="21040" y="25217"/>
                    <a:pt x="20998" y="24837"/>
                    <a:pt x="20955" y="24457"/>
                  </a:cubicBezTo>
                  <a:cubicBezTo>
                    <a:pt x="20702" y="22429"/>
                    <a:pt x="21336" y="20443"/>
                    <a:pt x="22688" y="18922"/>
                  </a:cubicBezTo>
                  <a:cubicBezTo>
                    <a:pt x="24420" y="16894"/>
                    <a:pt x="25391" y="14275"/>
                    <a:pt x="25391" y="11613"/>
                  </a:cubicBezTo>
                  <a:cubicBezTo>
                    <a:pt x="25352" y="5180"/>
                    <a:pt x="19709" y="1"/>
                    <a:pt x="12801" y="1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5807250" y="3453975"/>
              <a:ext cx="259150" cy="776600"/>
            </a:xfrm>
            <a:custGeom>
              <a:rect b="b" l="l" r="r" t="t"/>
              <a:pathLst>
                <a:path extrusionOk="0" h="31064" w="10366">
                  <a:moveTo>
                    <a:pt x="4902" y="1"/>
                  </a:moveTo>
                  <a:cubicBezTo>
                    <a:pt x="4542" y="1"/>
                    <a:pt x="4183" y="243"/>
                    <a:pt x="4226" y="729"/>
                  </a:cubicBezTo>
                  <a:lnTo>
                    <a:pt x="4226" y="6855"/>
                  </a:lnTo>
                  <a:lnTo>
                    <a:pt x="1226" y="2757"/>
                  </a:lnTo>
                  <a:cubicBezTo>
                    <a:pt x="1100" y="2582"/>
                    <a:pt x="900" y="2480"/>
                    <a:pt x="697" y="2480"/>
                  </a:cubicBezTo>
                  <a:cubicBezTo>
                    <a:pt x="557" y="2480"/>
                    <a:pt x="417" y="2528"/>
                    <a:pt x="296" y="2630"/>
                  </a:cubicBezTo>
                  <a:cubicBezTo>
                    <a:pt x="43" y="2842"/>
                    <a:pt x="1" y="3264"/>
                    <a:pt x="212" y="3518"/>
                  </a:cubicBezTo>
                  <a:lnTo>
                    <a:pt x="4057" y="8799"/>
                  </a:lnTo>
                  <a:cubicBezTo>
                    <a:pt x="4141" y="8883"/>
                    <a:pt x="4226" y="8968"/>
                    <a:pt x="4310" y="9010"/>
                  </a:cubicBezTo>
                  <a:lnTo>
                    <a:pt x="4395" y="30430"/>
                  </a:lnTo>
                  <a:cubicBezTo>
                    <a:pt x="4437" y="30852"/>
                    <a:pt x="4754" y="31063"/>
                    <a:pt x="5071" y="31063"/>
                  </a:cubicBezTo>
                  <a:cubicBezTo>
                    <a:pt x="5387" y="31063"/>
                    <a:pt x="5704" y="30852"/>
                    <a:pt x="5746" y="30430"/>
                  </a:cubicBezTo>
                  <a:lnTo>
                    <a:pt x="5662" y="14206"/>
                  </a:lnTo>
                  <a:lnTo>
                    <a:pt x="9929" y="9094"/>
                  </a:lnTo>
                  <a:cubicBezTo>
                    <a:pt x="10366" y="8564"/>
                    <a:pt x="9904" y="7941"/>
                    <a:pt x="9394" y="7941"/>
                  </a:cubicBezTo>
                  <a:cubicBezTo>
                    <a:pt x="9214" y="7941"/>
                    <a:pt x="9027" y="8019"/>
                    <a:pt x="8873" y="8207"/>
                  </a:cubicBezTo>
                  <a:lnTo>
                    <a:pt x="5662" y="12094"/>
                  </a:lnTo>
                  <a:lnTo>
                    <a:pt x="5577" y="729"/>
                  </a:lnTo>
                  <a:cubicBezTo>
                    <a:pt x="5620" y="243"/>
                    <a:pt x="5261" y="1"/>
                    <a:pt x="4902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 txBox="1"/>
          <p:nvPr>
            <p:ph type="ctrTitle"/>
          </p:nvPr>
        </p:nvSpPr>
        <p:spPr>
          <a:xfrm>
            <a:off x="1920200" y="740525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: Features</a:t>
            </a:r>
            <a:endParaRPr/>
          </a:p>
        </p:txBody>
      </p:sp>
      <p:sp>
        <p:nvSpPr>
          <p:cNvPr id="204" name="Google Shape;204;p17"/>
          <p:cNvSpPr/>
          <p:nvPr/>
        </p:nvSpPr>
        <p:spPr>
          <a:xfrm>
            <a:off x="905797" y="1764224"/>
            <a:ext cx="229759" cy="137087"/>
          </a:xfrm>
          <a:custGeom>
            <a:rect b="b" l="l" r="r" t="t"/>
            <a:pathLst>
              <a:path extrusionOk="0" h="8491" w="14231">
                <a:moveTo>
                  <a:pt x="7316" y="1"/>
                </a:moveTo>
                <a:cubicBezTo>
                  <a:pt x="7155" y="1"/>
                  <a:pt x="6992" y="7"/>
                  <a:pt x="6828" y="19"/>
                </a:cubicBezTo>
                <a:cubicBezTo>
                  <a:pt x="2658" y="339"/>
                  <a:pt x="0" y="4603"/>
                  <a:pt x="1541" y="8491"/>
                </a:cubicBezTo>
                <a:lnTo>
                  <a:pt x="12201" y="8491"/>
                </a:lnTo>
                <a:cubicBezTo>
                  <a:pt x="12745" y="8482"/>
                  <a:pt x="13215" y="8106"/>
                  <a:pt x="13346" y="7580"/>
                </a:cubicBezTo>
                <a:cubicBezTo>
                  <a:pt x="14230" y="3665"/>
                  <a:pt x="11241" y="1"/>
                  <a:pt x="7316" y="1"/>
                </a:cubicBezTo>
                <a:close/>
              </a:path>
            </a:pathLst>
          </a:custGeom>
          <a:solidFill>
            <a:srgbClr val="66AA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7"/>
          <p:cNvGrpSpPr/>
          <p:nvPr/>
        </p:nvGrpSpPr>
        <p:grpSpPr>
          <a:xfrm>
            <a:off x="986741" y="1221517"/>
            <a:ext cx="1028570" cy="677894"/>
            <a:chOff x="1928200" y="3132125"/>
            <a:chExt cx="1512825" cy="997050"/>
          </a:xfrm>
        </p:grpSpPr>
        <p:sp>
          <p:nvSpPr>
            <p:cNvPr id="206" name="Google Shape;206;p17"/>
            <p:cNvSpPr/>
            <p:nvPr/>
          </p:nvSpPr>
          <p:spPr>
            <a:xfrm>
              <a:off x="2718300" y="3132125"/>
              <a:ext cx="416325" cy="261200"/>
            </a:xfrm>
            <a:custGeom>
              <a:rect b="b" l="l" r="r" t="t"/>
              <a:pathLst>
                <a:path extrusionOk="0" h="10448" w="16653">
                  <a:moveTo>
                    <a:pt x="8336" y="1"/>
                  </a:moveTo>
                  <a:cubicBezTo>
                    <a:pt x="6313" y="1"/>
                    <a:pt x="4597" y="1526"/>
                    <a:pt x="4396" y="3554"/>
                  </a:cubicBezTo>
                  <a:cubicBezTo>
                    <a:pt x="4104" y="3469"/>
                    <a:pt x="3804" y="3432"/>
                    <a:pt x="3503" y="3432"/>
                  </a:cubicBezTo>
                  <a:cubicBezTo>
                    <a:pt x="1569" y="3432"/>
                    <a:pt x="0" y="5000"/>
                    <a:pt x="0" y="6935"/>
                  </a:cubicBezTo>
                  <a:cubicBezTo>
                    <a:pt x="0" y="8869"/>
                    <a:pt x="1569" y="10447"/>
                    <a:pt x="3503" y="10447"/>
                  </a:cubicBezTo>
                  <a:lnTo>
                    <a:pt x="13581" y="10447"/>
                  </a:lnTo>
                  <a:cubicBezTo>
                    <a:pt x="15271" y="10447"/>
                    <a:pt x="16652" y="9067"/>
                    <a:pt x="16652" y="7376"/>
                  </a:cubicBezTo>
                  <a:cubicBezTo>
                    <a:pt x="16652" y="5682"/>
                    <a:pt x="15281" y="4305"/>
                    <a:pt x="13598" y="4305"/>
                  </a:cubicBezTo>
                  <a:cubicBezTo>
                    <a:pt x="13592" y="4305"/>
                    <a:pt x="13587" y="4305"/>
                    <a:pt x="13581" y="4305"/>
                  </a:cubicBezTo>
                  <a:cubicBezTo>
                    <a:pt x="13093" y="4305"/>
                    <a:pt x="12614" y="4418"/>
                    <a:pt x="12182" y="4643"/>
                  </a:cubicBezTo>
                  <a:cubicBezTo>
                    <a:pt x="12238" y="4389"/>
                    <a:pt x="12266" y="4127"/>
                    <a:pt x="12266" y="3864"/>
                  </a:cubicBezTo>
                  <a:cubicBezTo>
                    <a:pt x="12219" y="1779"/>
                    <a:pt x="10557" y="88"/>
                    <a:pt x="8481" y="3"/>
                  </a:cubicBezTo>
                  <a:cubicBezTo>
                    <a:pt x="8432" y="2"/>
                    <a:pt x="8384" y="1"/>
                    <a:pt x="8336" y="1"/>
                  </a:cubicBezTo>
                  <a:close/>
                </a:path>
              </a:pathLst>
            </a:custGeom>
            <a:solidFill>
              <a:srgbClr val="FFF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2850725" y="3580650"/>
              <a:ext cx="512350" cy="548525"/>
            </a:xfrm>
            <a:custGeom>
              <a:rect b="b" l="l" r="r" t="t"/>
              <a:pathLst>
                <a:path extrusionOk="0" h="21941" w="20494">
                  <a:moveTo>
                    <a:pt x="10242" y="1"/>
                  </a:moveTo>
                  <a:cubicBezTo>
                    <a:pt x="9942" y="1"/>
                    <a:pt x="9641" y="76"/>
                    <a:pt x="9373" y="226"/>
                  </a:cubicBezTo>
                  <a:lnTo>
                    <a:pt x="892" y="5054"/>
                  </a:lnTo>
                  <a:cubicBezTo>
                    <a:pt x="338" y="5364"/>
                    <a:pt x="0" y="5946"/>
                    <a:pt x="0" y="6585"/>
                  </a:cubicBezTo>
                  <a:lnTo>
                    <a:pt x="0" y="20184"/>
                  </a:lnTo>
                  <a:cubicBezTo>
                    <a:pt x="0" y="21151"/>
                    <a:pt x="789" y="21940"/>
                    <a:pt x="1756" y="21940"/>
                  </a:cubicBezTo>
                  <a:lnTo>
                    <a:pt x="18728" y="21940"/>
                  </a:lnTo>
                  <a:cubicBezTo>
                    <a:pt x="19705" y="21940"/>
                    <a:pt x="20493" y="21151"/>
                    <a:pt x="20493" y="20175"/>
                  </a:cubicBezTo>
                  <a:lnTo>
                    <a:pt x="20493" y="6585"/>
                  </a:lnTo>
                  <a:cubicBezTo>
                    <a:pt x="20493" y="5946"/>
                    <a:pt x="20155" y="5364"/>
                    <a:pt x="19601" y="5054"/>
                  </a:cubicBezTo>
                  <a:lnTo>
                    <a:pt x="11111" y="226"/>
                  </a:lnTo>
                  <a:cubicBezTo>
                    <a:pt x="10843" y="76"/>
                    <a:pt x="10543" y="1"/>
                    <a:pt x="10242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2993700" y="3850450"/>
              <a:ext cx="226375" cy="278725"/>
            </a:xfrm>
            <a:custGeom>
              <a:rect b="b" l="l" r="r" t="t"/>
              <a:pathLst>
                <a:path extrusionOk="0" h="11149" w="9055">
                  <a:moveTo>
                    <a:pt x="1757" y="0"/>
                  </a:moveTo>
                  <a:cubicBezTo>
                    <a:pt x="780" y="0"/>
                    <a:pt x="1" y="780"/>
                    <a:pt x="1" y="1756"/>
                  </a:cubicBezTo>
                  <a:lnTo>
                    <a:pt x="1" y="11148"/>
                  </a:lnTo>
                  <a:lnTo>
                    <a:pt x="9055" y="11148"/>
                  </a:lnTo>
                  <a:lnTo>
                    <a:pt x="9055" y="1756"/>
                  </a:lnTo>
                  <a:cubicBezTo>
                    <a:pt x="9055" y="780"/>
                    <a:pt x="8266" y="0"/>
                    <a:pt x="729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844375" y="3580650"/>
              <a:ext cx="596650" cy="250800"/>
            </a:xfrm>
            <a:custGeom>
              <a:rect b="b" l="l" r="r" t="t"/>
              <a:pathLst>
                <a:path extrusionOk="0" h="10032" w="23866">
                  <a:moveTo>
                    <a:pt x="10496" y="1"/>
                  </a:moveTo>
                  <a:cubicBezTo>
                    <a:pt x="10196" y="1"/>
                    <a:pt x="9895" y="76"/>
                    <a:pt x="9627" y="226"/>
                  </a:cubicBezTo>
                  <a:lnTo>
                    <a:pt x="1137" y="5054"/>
                  </a:lnTo>
                  <a:cubicBezTo>
                    <a:pt x="292" y="5533"/>
                    <a:pt x="1" y="6613"/>
                    <a:pt x="480" y="7458"/>
                  </a:cubicBezTo>
                  <a:cubicBezTo>
                    <a:pt x="803" y="8028"/>
                    <a:pt x="1399" y="8346"/>
                    <a:pt x="2012" y="8346"/>
                  </a:cubicBezTo>
                  <a:cubicBezTo>
                    <a:pt x="2308" y="8346"/>
                    <a:pt x="2608" y="8272"/>
                    <a:pt x="2884" y="8116"/>
                  </a:cubicBezTo>
                  <a:lnTo>
                    <a:pt x="10501" y="3786"/>
                  </a:lnTo>
                  <a:lnTo>
                    <a:pt x="21086" y="9797"/>
                  </a:lnTo>
                  <a:cubicBezTo>
                    <a:pt x="21347" y="9946"/>
                    <a:pt x="21646" y="10031"/>
                    <a:pt x="21954" y="10031"/>
                  </a:cubicBezTo>
                  <a:lnTo>
                    <a:pt x="21954" y="10031"/>
                  </a:lnTo>
                  <a:cubicBezTo>
                    <a:pt x="22751" y="10029"/>
                    <a:pt x="23453" y="9495"/>
                    <a:pt x="23659" y="8726"/>
                  </a:cubicBezTo>
                  <a:cubicBezTo>
                    <a:pt x="23866" y="7946"/>
                    <a:pt x="23518" y="7129"/>
                    <a:pt x="22823" y="6735"/>
                  </a:cubicBezTo>
                  <a:lnTo>
                    <a:pt x="11365" y="226"/>
                  </a:lnTo>
                  <a:cubicBezTo>
                    <a:pt x="11097" y="76"/>
                    <a:pt x="10797" y="1"/>
                    <a:pt x="10496" y="1"/>
                  </a:cubicBezTo>
                  <a:close/>
                  <a:moveTo>
                    <a:pt x="21954" y="10031"/>
                  </a:moveTo>
                  <a:lnTo>
                    <a:pt x="21954" y="10031"/>
                  </a:lnTo>
                  <a:cubicBezTo>
                    <a:pt x="21953" y="10031"/>
                    <a:pt x="21951" y="10031"/>
                    <a:pt x="21950" y="10031"/>
                  </a:cubicBezTo>
                  <a:lnTo>
                    <a:pt x="21959" y="10031"/>
                  </a:lnTo>
                  <a:cubicBezTo>
                    <a:pt x="21957" y="10031"/>
                    <a:pt x="21956" y="10031"/>
                    <a:pt x="21954" y="10031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2015075" y="3146825"/>
              <a:ext cx="912200" cy="982350"/>
            </a:xfrm>
            <a:custGeom>
              <a:rect b="b" l="l" r="r" t="t"/>
              <a:pathLst>
                <a:path extrusionOk="0" h="39294" w="36488">
                  <a:moveTo>
                    <a:pt x="18241" y="0"/>
                  </a:moveTo>
                  <a:cubicBezTo>
                    <a:pt x="17941" y="0"/>
                    <a:pt x="17643" y="78"/>
                    <a:pt x="17375" y="233"/>
                  </a:cubicBezTo>
                  <a:lnTo>
                    <a:pt x="892" y="9596"/>
                  </a:lnTo>
                  <a:cubicBezTo>
                    <a:pt x="338" y="9906"/>
                    <a:pt x="0" y="10488"/>
                    <a:pt x="0" y="11118"/>
                  </a:cubicBezTo>
                  <a:lnTo>
                    <a:pt x="0" y="37537"/>
                  </a:lnTo>
                  <a:cubicBezTo>
                    <a:pt x="0" y="38504"/>
                    <a:pt x="789" y="39293"/>
                    <a:pt x="1757" y="39293"/>
                  </a:cubicBezTo>
                  <a:lnTo>
                    <a:pt x="36488" y="39293"/>
                  </a:lnTo>
                  <a:lnTo>
                    <a:pt x="36488" y="11118"/>
                  </a:lnTo>
                  <a:cubicBezTo>
                    <a:pt x="36488" y="10488"/>
                    <a:pt x="36140" y="9906"/>
                    <a:pt x="35596" y="9596"/>
                  </a:cubicBezTo>
                  <a:lnTo>
                    <a:pt x="19113" y="233"/>
                  </a:lnTo>
                  <a:cubicBezTo>
                    <a:pt x="18841" y="78"/>
                    <a:pt x="18540" y="0"/>
                    <a:pt x="18241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2282025" y="3668700"/>
              <a:ext cx="378300" cy="460475"/>
            </a:xfrm>
            <a:custGeom>
              <a:rect b="b" l="l" r="r" t="t"/>
              <a:pathLst>
                <a:path extrusionOk="0" h="18419" w="15132">
                  <a:moveTo>
                    <a:pt x="1757" y="1"/>
                  </a:moveTo>
                  <a:cubicBezTo>
                    <a:pt x="780" y="1"/>
                    <a:pt x="1" y="790"/>
                    <a:pt x="1" y="1757"/>
                  </a:cubicBezTo>
                  <a:lnTo>
                    <a:pt x="1" y="18418"/>
                  </a:lnTo>
                  <a:lnTo>
                    <a:pt x="15131" y="18418"/>
                  </a:lnTo>
                  <a:lnTo>
                    <a:pt x="15131" y="1757"/>
                  </a:lnTo>
                  <a:cubicBezTo>
                    <a:pt x="15131" y="790"/>
                    <a:pt x="14342" y="1"/>
                    <a:pt x="1337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1928200" y="3146825"/>
              <a:ext cx="1083150" cy="367875"/>
            </a:xfrm>
            <a:custGeom>
              <a:rect b="b" l="l" r="r" t="t"/>
              <a:pathLst>
                <a:path extrusionOk="0" h="14715" w="43326">
                  <a:moveTo>
                    <a:pt x="21716" y="0"/>
                  </a:moveTo>
                  <a:cubicBezTo>
                    <a:pt x="21416" y="0"/>
                    <a:pt x="21118" y="78"/>
                    <a:pt x="20850" y="233"/>
                  </a:cubicBezTo>
                  <a:lnTo>
                    <a:pt x="1146" y="11418"/>
                  </a:lnTo>
                  <a:cubicBezTo>
                    <a:pt x="301" y="11897"/>
                    <a:pt x="0" y="12977"/>
                    <a:pt x="489" y="13823"/>
                  </a:cubicBezTo>
                  <a:cubicBezTo>
                    <a:pt x="812" y="14392"/>
                    <a:pt x="1403" y="14710"/>
                    <a:pt x="2014" y="14710"/>
                  </a:cubicBezTo>
                  <a:cubicBezTo>
                    <a:pt x="2309" y="14710"/>
                    <a:pt x="2608" y="14636"/>
                    <a:pt x="2884" y="14480"/>
                  </a:cubicBezTo>
                  <a:lnTo>
                    <a:pt x="21714" y="3783"/>
                  </a:lnTo>
                  <a:lnTo>
                    <a:pt x="40545" y="14480"/>
                  </a:lnTo>
                  <a:cubicBezTo>
                    <a:pt x="40808" y="14630"/>
                    <a:pt x="41109" y="14705"/>
                    <a:pt x="41419" y="14715"/>
                  </a:cubicBezTo>
                  <a:cubicBezTo>
                    <a:pt x="42217" y="14715"/>
                    <a:pt x="42921" y="14179"/>
                    <a:pt x="43119" y="13409"/>
                  </a:cubicBezTo>
                  <a:cubicBezTo>
                    <a:pt x="43325" y="12630"/>
                    <a:pt x="42987" y="11813"/>
                    <a:pt x="42292" y="11418"/>
                  </a:cubicBezTo>
                  <a:lnTo>
                    <a:pt x="22588" y="233"/>
                  </a:lnTo>
                  <a:cubicBezTo>
                    <a:pt x="22316" y="78"/>
                    <a:pt x="22015" y="0"/>
                    <a:pt x="21716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7"/>
          <p:cNvGrpSpPr/>
          <p:nvPr/>
        </p:nvGrpSpPr>
        <p:grpSpPr>
          <a:xfrm>
            <a:off x="4011323" y="1194793"/>
            <a:ext cx="993176" cy="823443"/>
            <a:chOff x="202950" y="1579375"/>
            <a:chExt cx="1537900" cy="1275075"/>
          </a:xfrm>
        </p:grpSpPr>
        <p:sp>
          <p:nvSpPr>
            <p:cNvPr id="214" name="Google Shape;214;p17"/>
            <p:cNvSpPr/>
            <p:nvPr/>
          </p:nvSpPr>
          <p:spPr>
            <a:xfrm>
              <a:off x="1221225" y="2527600"/>
              <a:ext cx="519625" cy="326850"/>
            </a:xfrm>
            <a:custGeom>
              <a:rect b="b" l="l" r="r" t="t"/>
              <a:pathLst>
                <a:path extrusionOk="0" h="13074" w="20785">
                  <a:moveTo>
                    <a:pt x="11242" y="0"/>
                  </a:moveTo>
                  <a:cubicBezTo>
                    <a:pt x="10960" y="0"/>
                    <a:pt x="10698" y="19"/>
                    <a:pt x="10425" y="38"/>
                  </a:cubicBezTo>
                  <a:cubicBezTo>
                    <a:pt x="4048" y="583"/>
                    <a:pt x="0" y="7119"/>
                    <a:pt x="2357" y="13074"/>
                  </a:cubicBezTo>
                  <a:lnTo>
                    <a:pt x="19282" y="13074"/>
                  </a:lnTo>
                  <a:cubicBezTo>
                    <a:pt x="19798" y="13074"/>
                    <a:pt x="20259" y="12726"/>
                    <a:pt x="20409" y="12229"/>
                  </a:cubicBezTo>
                  <a:cubicBezTo>
                    <a:pt x="20662" y="11355"/>
                    <a:pt x="20784" y="10463"/>
                    <a:pt x="20784" y="9561"/>
                  </a:cubicBezTo>
                  <a:cubicBezTo>
                    <a:pt x="20784" y="4283"/>
                    <a:pt x="16511" y="10"/>
                    <a:pt x="11242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1221225" y="2528550"/>
              <a:ext cx="388125" cy="325900"/>
            </a:xfrm>
            <a:custGeom>
              <a:rect b="b" l="l" r="r" t="t"/>
              <a:pathLst>
                <a:path extrusionOk="0" h="13036" w="15525">
                  <a:moveTo>
                    <a:pt x="10425" y="0"/>
                  </a:moveTo>
                  <a:cubicBezTo>
                    <a:pt x="4048" y="545"/>
                    <a:pt x="0" y="7081"/>
                    <a:pt x="2357" y="13036"/>
                  </a:cubicBezTo>
                  <a:lnTo>
                    <a:pt x="15177" y="13036"/>
                  </a:lnTo>
                  <a:cubicBezTo>
                    <a:pt x="15412" y="12294"/>
                    <a:pt x="15525" y="11524"/>
                    <a:pt x="15525" y="10754"/>
                  </a:cubicBezTo>
                  <a:cubicBezTo>
                    <a:pt x="15525" y="7513"/>
                    <a:pt x="13478" y="4630"/>
                    <a:pt x="10425" y="3541"/>
                  </a:cubicBezTo>
                  <a:lnTo>
                    <a:pt x="10425" y="0"/>
                  </a:ln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202950" y="2527725"/>
              <a:ext cx="513475" cy="326725"/>
            </a:xfrm>
            <a:custGeom>
              <a:rect b="b" l="l" r="r" t="t"/>
              <a:pathLst>
                <a:path extrusionOk="0" h="13069" w="20539">
                  <a:moveTo>
                    <a:pt x="10943" y="0"/>
                  </a:moveTo>
                  <a:cubicBezTo>
                    <a:pt x="4641" y="0"/>
                    <a:pt x="0" y="6072"/>
                    <a:pt x="1783" y="12224"/>
                  </a:cubicBezTo>
                  <a:cubicBezTo>
                    <a:pt x="1933" y="12721"/>
                    <a:pt x="2393" y="13069"/>
                    <a:pt x="2910" y="13069"/>
                  </a:cubicBezTo>
                  <a:lnTo>
                    <a:pt x="19843" y="13069"/>
                  </a:lnTo>
                  <a:cubicBezTo>
                    <a:pt x="20313" y="11886"/>
                    <a:pt x="20538" y="10627"/>
                    <a:pt x="20510" y="9359"/>
                  </a:cubicBezTo>
                  <a:cubicBezTo>
                    <a:pt x="20416" y="4381"/>
                    <a:pt x="16444" y="268"/>
                    <a:pt x="11466" y="14"/>
                  </a:cubicBezTo>
                  <a:cubicBezTo>
                    <a:pt x="11290" y="5"/>
                    <a:pt x="11116" y="0"/>
                    <a:pt x="10943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76900" y="1599450"/>
              <a:ext cx="968575" cy="1254775"/>
            </a:xfrm>
            <a:custGeom>
              <a:rect b="b" l="l" r="r" t="t"/>
              <a:pathLst>
                <a:path extrusionOk="0" h="50191" w="38743">
                  <a:moveTo>
                    <a:pt x="19376" y="0"/>
                  </a:moveTo>
                  <a:lnTo>
                    <a:pt x="1" y="17394"/>
                  </a:lnTo>
                  <a:lnTo>
                    <a:pt x="1" y="49017"/>
                  </a:lnTo>
                  <a:cubicBezTo>
                    <a:pt x="1" y="49665"/>
                    <a:pt x="527" y="50191"/>
                    <a:pt x="1175" y="50191"/>
                  </a:cubicBezTo>
                  <a:lnTo>
                    <a:pt x="38742" y="50191"/>
                  </a:lnTo>
                  <a:lnTo>
                    <a:pt x="38742" y="17394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715225" y="2123975"/>
              <a:ext cx="730250" cy="730475"/>
            </a:xfrm>
            <a:custGeom>
              <a:rect b="b" l="l" r="r" t="t"/>
              <a:pathLst>
                <a:path extrusionOk="0" h="29219" w="29210">
                  <a:moveTo>
                    <a:pt x="29209" y="1"/>
                  </a:moveTo>
                  <a:lnTo>
                    <a:pt x="0" y="29219"/>
                  </a:lnTo>
                  <a:lnTo>
                    <a:pt x="29209" y="29219"/>
                  </a:lnTo>
                  <a:lnTo>
                    <a:pt x="29209" y="1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1227800" y="2380150"/>
              <a:ext cx="118125" cy="295150"/>
            </a:xfrm>
            <a:custGeom>
              <a:rect b="b" l="l" r="r" t="t"/>
              <a:pathLst>
                <a:path extrusionOk="0" h="11806" w="4725">
                  <a:moveTo>
                    <a:pt x="1249" y="0"/>
                  </a:moveTo>
                  <a:cubicBezTo>
                    <a:pt x="564" y="0"/>
                    <a:pt x="0" y="554"/>
                    <a:pt x="0" y="1240"/>
                  </a:cubicBezTo>
                  <a:lnTo>
                    <a:pt x="0" y="11806"/>
                  </a:lnTo>
                  <a:lnTo>
                    <a:pt x="4724" y="11806"/>
                  </a:lnTo>
                  <a:lnTo>
                    <a:pt x="4724" y="1240"/>
                  </a:lnTo>
                  <a:cubicBezTo>
                    <a:pt x="4724" y="554"/>
                    <a:pt x="4170" y="0"/>
                    <a:pt x="348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576700" y="2380150"/>
              <a:ext cx="117875" cy="295150"/>
            </a:xfrm>
            <a:custGeom>
              <a:rect b="b" l="l" r="r" t="t"/>
              <a:pathLst>
                <a:path extrusionOk="0" h="11806" w="4715">
                  <a:moveTo>
                    <a:pt x="1240" y="0"/>
                  </a:moveTo>
                  <a:cubicBezTo>
                    <a:pt x="554" y="0"/>
                    <a:pt x="0" y="554"/>
                    <a:pt x="0" y="1240"/>
                  </a:cubicBezTo>
                  <a:lnTo>
                    <a:pt x="0" y="11806"/>
                  </a:lnTo>
                  <a:lnTo>
                    <a:pt x="4715" y="11806"/>
                  </a:lnTo>
                  <a:lnTo>
                    <a:pt x="4715" y="1240"/>
                  </a:lnTo>
                  <a:cubicBezTo>
                    <a:pt x="4715" y="554"/>
                    <a:pt x="4161" y="0"/>
                    <a:pt x="347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476900" y="2675275"/>
              <a:ext cx="968800" cy="179175"/>
            </a:xfrm>
            <a:custGeom>
              <a:rect b="b" l="l" r="r" t="t"/>
              <a:pathLst>
                <a:path extrusionOk="0" h="7167" w="38752">
                  <a:moveTo>
                    <a:pt x="1" y="1"/>
                  </a:moveTo>
                  <a:lnTo>
                    <a:pt x="1" y="5993"/>
                  </a:lnTo>
                  <a:cubicBezTo>
                    <a:pt x="1" y="6641"/>
                    <a:pt x="527" y="7167"/>
                    <a:pt x="1175" y="7167"/>
                  </a:cubicBezTo>
                  <a:lnTo>
                    <a:pt x="38752" y="7167"/>
                  </a:lnTo>
                  <a:lnTo>
                    <a:pt x="38752" y="1"/>
                  </a:lnTo>
                  <a:close/>
                </a:path>
              </a:pathLst>
            </a:custGeom>
            <a:solidFill>
              <a:srgbClr val="5F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476900" y="2675275"/>
              <a:ext cx="968575" cy="178950"/>
            </a:xfrm>
            <a:custGeom>
              <a:rect b="b" l="l" r="r" t="t"/>
              <a:pathLst>
                <a:path extrusionOk="0" h="7158" w="38743">
                  <a:moveTo>
                    <a:pt x="1" y="1"/>
                  </a:moveTo>
                  <a:lnTo>
                    <a:pt x="1" y="5984"/>
                  </a:lnTo>
                  <a:cubicBezTo>
                    <a:pt x="1" y="6632"/>
                    <a:pt x="527" y="7158"/>
                    <a:pt x="1175" y="7158"/>
                  </a:cubicBezTo>
                  <a:lnTo>
                    <a:pt x="38742" y="7158"/>
                  </a:lnTo>
                  <a:lnTo>
                    <a:pt x="38742" y="1"/>
                  </a:ln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715225" y="2675275"/>
              <a:ext cx="730250" cy="178950"/>
            </a:xfrm>
            <a:custGeom>
              <a:rect b="b" l="l" r="r" t="t"/>
              <a:pathLst>
                <a:path extrusionOk="0" h="7158" w="29210">
                  <a:moveTo>
                    <a:pt x="7157" y="1"/>
                  </a:moveTo>
                  <a:lnTo>
                    <a:pt x="0" y="7158"/>
                  </a:lnTo>
                  <a:lnTo>
                    <a:pt x="29209" y="7158"/>
                  </a:lnTo>
                  <a:lnTo>
                    <a:pt x="29209" y="1"/>
                  </a:ln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809375" y="2380150"/>
              <a:ext cx="303625" cy="474300"/>
            </a:xfrm>
            <a:custGeom>
              <a:rect b="b" l="l" r="r" t="t"/>
              <a:pathLst>
                <a:path extrusionOk="0" h="18972" w="12145">
                  <a:moveTo>
                    <a:pt x="1250" y="0"/>
                  </a:moveTo>
                  <a:cubicBezTo>
                    <a:pt x="564" y="0"/>
                    <a:pt x="1" y="554"/>
                    <a:pt x="1" y="1240"/>
                  </a:cubicBezTo>
                  <a:lnTo>
                    <a:pt x="1" y="18972"/>
                  </a:lnTo>
                  <a:lnTo>
                    <a:pt x="12144" y="18972"/>
                  </a:lnTo>
                  <a:lnTo>
                    <a:pt x="12144" y="1240"/>
                  </a:lnTo>
                  <a:cubicBezTo>
                    <a:pt x="12144" y="554"/>
                    <a:pt x="11590" y="0"/>
                    <a:pt x="1090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476900" y="1599450"/>
              <a:ext cx="968575" cy="627175"/>
            </a:xfrm>
            <a:custGeom>
              <a:rect b="b" l="l" r="r" t="t"/>
              <a:pathLst>
                <a:path extrusionOk="0" h="25087" w="38743">
                  <a:moveTo>
                    <a:pt x="19376" y="0"/>
                  </a:moveTo>
                  <a:lnTo>
                    <a:pt x="1" y="17394"/>
                  </a:lnTo>
                  <a:lnTo>
                    <a:pt x="1" y="25086"/>
                  </a:lnTo>
                  <a:lnTo>
                    <a:pt x="19376" y="7692"/>
                  </a:lnTo>
                  <a:lnTo>
                    <a:pt x="38742" y="25086"/>
                  </a:lnTo>
                  <a:lnTo>
                    <a:pt x="38742" y="17394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323575" y="1579375"/>
              <a:ext cx="1275450" cy="648050"/>
            </a:xfrm>
            <a:custGeom>
              <a:rect b="b" l="l" r="r" t="t"/>
              <a:pathLst>
                <a:path extrusionOk="0" h="25922" w="51018">
                  <a:moveTo>
                    <a:pt x="25506" y="0"/>
                  </a:moveTo>
                  <a:cubicBezTo>
                    <a:pt x="24838" y="0"/>
                    <a:pt x="24171" y="240"/>
                    <a:pt x="23640" y="719"/>
                  </a:cubicBezTo>
                  <a:lnTo>
                    <a:pt x="555" y="21447"/>
                  </a:lnTo>
                  <a:cubicBezTo>
                    <a:pt x="38" y="21907"/>
                    <a:pt x="1" y="22686"/>
                    <a:pt x="461" y="23203"/>
                  </a:cubicBezTo>
                  <a:lnTo>
                    <a:pt x="2536" y="25513"/>
                  </a:lnTo>
                  <a:cubicBezTo>
                    <a:pt x="2777" y="25784"/>
                    <a:pt x="3115" y="25921"/>
                    <a:pt x="3454" y="25921"/>
                  </a:cubicBezTo>
                  <a:cubicBezTo>
                    <a:pt x="3750" y="25921"/>
                    <a:pt x="4047" y="25817"/>
                    <a:pt x="4283" y="25607"/>
                  </a:cubicBezTo>
                  <a:lnTo>
                    <a:pt x="25509" y="6551"/>
                  </a:lnTo>
                  <a:lnTo>
                    <a:pt x="46726" y="25607"/>
                  </a:lnTo>
                  <a:cubicBezTo>
                    <a:pt x="46962" y="25817"/>
                    <a:pt x="47259" y="25921"/>
                    <a:pt x="47556" y="25921"/>
                  </a:cubicBezTo>
                  <a:cubicBezTo>
                    <a:pt x="47896" y="25921"/>
                    <a:pt x="48236" y="25784"/>
                    <a:pt x="48482" y="25513"/>
                  </a:cubicBezTo>
                  <a:lnTo>
                    <a:pt x="50558" y="23203"/>
                  </a:lnTo>
                  <a:cubicBezTo>
                    <a:pt x="51018" y="22686"/>
                    <a:pt x="50971" y="21907"/>
                    <a:pt x="50464" y="21447"/>
                  </a:cubicBezTo>
                  <a:lnTo>
                    <a:pt x="27378" y="719"/>
                  </a:lnTo>
                  <a:cubicBezTo>
                    <a:pt x="26843" y="240"/>
                    <a:pt x="26174" y="0"/>
                    <a:pt x="25506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015775" y="2593800"/>
              <a:ext cx="46275" cy="71875"/>
            </a:xfrm>
            <a:custGeom>
              <a:rect b="b" l="l" r="r" t="t"/>
              <a:pathLst>
                <a:path extrusionOk="0" h="2875" w="1851">
                  <a:moveTo>
                    <a:pt x="921" y="1"/>
                  </a:moveTo>
                  <a:cubicBezTo>
                    <a:pt x="413" y="1"/>
                    <a:pt x="0" y="424"/>
                    <a:pt x="19" y="940"/>
                  </a:cubicBezTo>
                  <a:lnTo>
                    <a:pt x="19" y="1964"/>
                  </a:lnTo>
                  <a:cubicBezTo>
                    <a:pt x="19" y="2471"/>
                    <a:pt x="423" y="2875"/>
                    <a:pt x="921" y="2875"/>
                  </a:cubicBezTo>
                  <a:cubicBezTo>
                    <a:pt x="1428" y="2875"/>
                    <a:pt x="1832" y="2471"/>
                    <a:pt x="1832" y="1964"/>
                  </a:cubicBezTo>
                  <a:lnTo>
                    <a:pt x="1832" y="940"/>
                  </a:lnTo>
                  <a:cubicBezTo>
                    <a:pt x="1850" y="424"/>
                    <a:pt x="1437" y="1"/>
                    <a:pt x="921" y="1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827225" y="2009625"/>
              <a:ext cx="258075" cy="248250"/>
            </a:xfrm>
            <a:custGeom>
              <a:rect b="b" l="l" r="r" t="t"/>
              <a:pathLst>
                <a:path extrusionOk="0" h="9930" w="10323">
                  <a:moveTo>
                    <a:pt x="5363" y="1"/>
                  </a:moveTo>
                  <a:cubicBezTo>
                    <a:pt x="3353" y="1"/>
                    <a:pt x="1541" y="1203"/>
                    <a:pt x="771" y="3063"/>
                  </a:cubicBezTo>
                  <a:cubicBezTo>
                    <a:pt x="0" y="4922"/>
                    <a:pt x="432" y="7054"/>
                    <a:pt x="1851" y="8472"/>
                  </a:cubicBezTo>
                  <a:cubicBezTo>
                    <a:pt x="2801" y="9422"/>
                    <a:pt x="4071" y="9930"/>
                    <a:pt x="5365" y="9930"/>
                  </a:cubicBezTo>
                  <a:cubicBezTo>
                    <a:pt x="6003" y="9930"/>
                    <a:pt x="6647" y="9807"/>
                    <a:pt x="7260" y="9553"/>
                  </a:cubicBezTo>
                  <a:cubicBezTo>
                    <a:pt x="9120" y="8782"/>
                    <a:pt x="10322" y="6970"/>
                    <a:pt x="10322" y="4960"/>
                  </a:cubicBezTo>
                  <a:cubicBezTo>
                    <a:pt x="10322" y="2217"/>
                    <a:pt x="8106" y="1"/>
                    <a:pt x="536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1235775" y="2642175"/>
              <a:ext cx="355775" cy="212275"/>
            </a:xfrm>
            <a:custGeom>
              <a:rect b="b" l="l" r="r" t="t"/>
              <a:pathLst>
                <a:path extrusionOk="0" h="8491" w="14231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17"/>
          <p:cNvSpPr/>
          <p:nvPr/>
        </p:nvSpPr>
        <p:spPr>
          <a:xfrm>
            <a:off x="7170955" y="2164129"/>
            <a:ext cx="41659" cy="104057"/>
          </a:xfrm>
          <a:custGeom>
            <a:rect b="b" l="l" r="r" t="t"/>
            <a:pathLst>
              <a:path extrusionOk="0" h="6829" w="2734">
                <a:moveTo>
                  <a:pt x="1363" y="0"/>
                </a:moveTo>
                <a:cubicBezTo>
                  <a:pt x="545" y="0"/>
                  <a:pt x="1" y="545"/>
                  <a:pt x="1" y="1362"/>
                </a:cubicBezTo>
                <a:lnTo>
                  <a:pt x="1" y="6828"/>
                </a:lnTo>
                <a:lnTo>
                  <a:pt x="2734" y="6828"/>
                </a:lnTo>
                <a:lnTo>
                  <a:pt x="2734" y="1362"/>
                </a:lnTo>
                <a:cubicBezTo>
                  <a:pt x="2734" y="545"/>
                  <a:pt x="2189" y="0"/>
                  <a:pt x="1363" y="0"/>
                </a:cubicBezTo>
                <a:close/>
              </a:path>
            </a:pathLst>
          </a:custGeom>
          <a:solidFill>
            <a:srgbClr val="F9BF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" name="Google Shape;231;p17"/>
          <p:cNvGrpSpPr/>
          <p:nvPr/>
        </p:nvGrpSpPr>
        <p:grpSpPr>
          <a:xfrm>
            <a:off x="7056668" y="1281497"/>
            <a:ext cx="1069946" cy="986689"/>
            <a:chOff x="5747675" y="2580200"/>
            <a:chExt cx="1629525" cy="1502725"/>
          </a:xfrm>
        </p:grpSpPr>
        <p:sp>
          <p:nvSpPr>
            <p:cNvPr id="232" name="Google Shape;232;p17"/>
            <p:cNvSpPr/>
            <p:nvPr/>
          </p:nvSpPr>
          <p:spPr>
            <a:xfrm>
              <a:off x="7149400" y="3843875"/>
              <a:ext cx="68375" cy="170725"/>
            </a:xfrm>
            <a:custGeom>
              <a:rect b="b" l="l" r="r" t="t"/>
              <a:pathLst>
                <a:path extrusionOk="0" h="6829" w="2735">
                  <a:moveTo>
                    <a:pt x="1372" y="0"/>
                  </a:moveTo>
                  <a:cubicBezTo>
                    <a:pt x="555" y="0"/>
                    <a:pt x="1" y="545"/>
                    <a:pt x="1" y="1362"/>
                  </a:cubicBezTo>
                  <a:lnTo>
                    <a:pt x="1" y="6828"/>
                  </a:lnTo>
                  <a:lnTo>
                    <a:pt x="2734" y="6828"/>
                  </a:lnTo>
                  <a:lnTo>
                    <a:pt x="2734" y="1362"/>
                  </a:lnTo>
                  <a:cubicBezTo>
                    <a:pt x="2734" y="545"/>
                    <a:pt x="2189" y="0"/>
                    <a:pt x="1372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6534700" y="2580200"/>
              <a:ext cx="68350" cy="205000"/>
            </a:xfrm>
            <a:custGeom>
              <a:rect b="b" l="l" r="r" t="t"/>
              <a:pathLst>
                <a:path extrusionOk="0" h="8200" w="2734">
                  <a:moveTo>
                    <a:pt x="1372" y="0"/>
                  </a:moveTo>
                  <a:cubicBezTo>
                    <a:pt x="546" y="0"/>
                    <a:pt x="1" y="545"/>
                    <a:pt x="1" y="1371"/>
                  </a:cubicBezTo>
                  <a:lnTo>
                    <a:pt x="1" y="6828"/>
                  </a:lnTo>
                  <a:cubicBezTo>
                    <a:pt x="1" y="7655"/>
                    <a:pt x="546" y="8199"/>
                    <a:pt x="1372" y="8199"/>
                  </a:cubicBezTo>
                  <a:cubicBezTo>
                    <a:pt x="2189" y="8199"/>
                    <a:pt x="2734" y="7655"/>
                    <a:pt x="2734" y="6828"/>
                  </a:cubicBezTo>
                  <a:lnTo>
                    <a:pt x="2734" y="1371"/>
                  </a:lnTo>
                  <a:cubicBezTo>
                    <a:pt x="2734" y="545"/>
                    <a:pt x="2189" y="0"/>
                    <a:pt x="1372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6159025" y="2750900"/>
              <a:ext cx="819725" cy="1263700"/>
            </a:xfrm>
            <a:custGeom>
              <a:rect b="b" l="l" r="r" t="t"/>
              <a:pathLst>
                <a:path extrusionOk="0" h="50548" w="32789">
                  <a:moveTo>
                    <a:pt x="10933" y="0"/>
                  </a:moveTo>
                  <a:cubicBezTo>
                    <a:pt x="10106" y="0"/>
                    <a:pt x="9562" y="545"/>
                    <a:pt x="9562" y="1371"/>
                  </a:cubicBezTo>
                  <a:lnTo>
                    <a:pt x="9562" y="4104"/>
                  </a:lnTo>
                  <a:cubicBezTo>
                    <a:pt x="9562" y="4921"/>
                    <a:pt x="9017" y="5466"/>
                    <a:pt x="8200" y="5466"/>
                  </a:cubicBezTo>
                  <a:lnTo>
                    <a:pt x="1372" y="5466"/>
                  </a:lnTo>
                  <a:cubicBezTo>
                    <a:pt x="545" y="5466"/>
                    <a:pt x="1" y="6011"/>
                    <a:pt x="1" y="6837"/>
                  </a:cubicBezTo>
                  <a:lnTo>
                    <a:pt x="1" y="50547"/>
                  </a:lnTo>
                  <a:lnTo>
                    <a:pt x="32788" y="50547"/>
                  </a:lnTo>
                  <a:lnTo>
                    <a:pt x="32788" y="6828"/>
                  </a:lnTo>
                  <a:cubicBezTo>
                    <a:pt x="32788" y="6011"/>
                    <a:pt x="32243" y="5466"/>
                    <a:pt x="31426" y="5466"/>
                  </a:cubicBezTo>
                  <a:lnTo>
                    <a:pt x="24589" y="5466"/>
                  </a:lnTo>
                  <a:cubicBezTo>
                    <a:pt x="23772" y="5466"/>
                    <a:pt x="23227" y="4921"/>
                    <a:pt x="23227" y="4104"/>
                  </a:cubicBezTo>
                  <a:lnTo>
                    <a:pt x="23227" y="1371"/>
                  </a:lnTo>
                  <a:cubicBezTo>
                    <a:pt x="23227" y="554"/>
                    <a:pt x="22682" y="0"/>
                    <a:pt x="21856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6261400" y="2990150"/>
              <a:ext cx="614975" cy="136450"/>
            </a:xfrm>
            <a:custGeom>
              <a:rect b="b" l="l" r="r" t="t"/>
              <a:pathLst>
                <a:path extrusionOk="0" h="5458" w="24599">
                  <a:moveTo>
                    <a:pt x="1372" y="0"/>
                  </a:moveTo>
                  <a:cubicBezTo>
                    <a:pt x="555" y="0"/>
                    <a:pt x="1" y="536"/>
                    <a:pt x="1" y="1362"/>
                  </a:cubicBezTo>
                  <a:lnTo>
                    <a:pt x="1" y="4095"/>
                  </a:lnTo>
                  <a:cubicBezTo>
                    <a:pt x="1" y="4912"/>
                    <a:pt x="545" y="5457"/>
                    <a:pt x="1372" y="5457"/>
                  </a:cubicBezTo>
                  <a:lnTo>
                    <a:pt x="23227" y="5457"/>
                  </a:lnTo>
                  <a:cubicBezTo>
                    <a:pt x="24044" y="5457"/>
                    <a:pt x="24598" y="4912"/>
                    <a:pt x="24598" y="4095"/>
                  </a:cubicBezTo>
                  <a:lnTo>
                    <a:pt x="24598" y="1362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6261400" y="3194900"/>
              <a:ext cx="614975" cy="136675"/>
            </a:xfrm>
            <a:custGeom>
              <a:rect b="b" l="l" r="r" t="t"/>
              <a:pathLst>
                <a:path extrusionOk="0" h="5467" w="24599">
                  <a:moveTo>
                    <a:pt x="1372" y="0"/>
                  </a:moveTo>
                  <a:cubicBezTo>
                    <a:pt x="555" y="0"/>
                    <a:pt x="1" y="545"/>
                    <a:pt x="1" y="1371"/>
                  </a:cubicBezTo>
                  <a:lnTo>
                    <a:pt x="1" y="4104"/>
                  </a:lnTo>
                  <a:cubicBezTo>
                    <a:pt x="1" y="4921"/>
                    <a:pt x="545" y="5466"/>
                    <a:pt x="1372" y="5466"/>
                  </a:cubicBezTo>
                  <a:lnTo>
                    <a:pt x="23227" y="5466"/>
                  </a:lnTo>
                  <a:cubicBezTo>
                    <a:pt x="24044" y="5466"/>
                    <a:pt x="24598" y="4921"/>
                    <a:pt x="24598" y="4104"/>
                  </a:cubicBezTo>
                  <a:lnTo>
                    <a:pt x="24598" y="1371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6261400" y="3399875"/>
              <a:ext cx="614975" cy="136675"/>
            </a:xfrm>
            <a:custGeom>
              <a:rect b="b" l="l" r="r" t="t"/>
              <a:pathLst>
                <a:path extrusionOk="0" h="5467" w="24599">
                  <a:moveTo>
                    <a:pt x="1372" y="0"/>
                  </a:moveTo>
                  <a:cubicBezTo>
                    <a:pt x="555" y="0"/>
                    <a:pt x="1" y="545"/>
                    <a:pt x="1" y="1362"/>
                  </a:cubicBezTo>
                  <a:lnTo>
                    <a:pt x="1" y="4095"/>
                  </a:lnTo>
                  <a:cubicBezTo>
                    <a:pt x="1" y="4922"/>
                    <a:pt x="545" y="5466"/>
                    <a:pt x="1372" y="5466"/>
                  </a:cubicBezTo>
                  <a:lnTo>
                    <a:pt x="23227" y="5466"/>
                  </a:lnTo>
                  <a:cubicBezTo>
                    <a:pt x="24044" y="5466"/>
                    <a:pt x="24598" y="4922"/>
                    <a:pt x="24598" y="4095"/>
                  </a:cubicBezTo>
                  <a:lnTo>
                    <a:pt x="24598" y="1362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6261400" y="3604850"/>
              <a:ext cx="614975" cy="136675"/>
            </a:xfrm>
            <a:custGeom>
              <a:rect b="b" l="l" r="r" t="t"/>
              <a:pathLst>
                <a:path extrusionOk="0" h="5467" w="24599">
                  <a:moveTo>
                    <a:pt x="1372" y="0"/>
                  </a:moveTo>
                  <a:cubicBezTo>
                    <a:pt x="555" y="0"/>
                    <a:pt x="1" y="545"/>
                    <a:pt x="1" y="1362"/>
                  </a:cubicBezTo>
                  <a:lnTo>
                    <a:pt x="1" y="4095"/>
                  </a:lnTo>
                  <a:cubicBezTo>
                    <a:pt x="1" y="4912"/>
                    <a:pt x="545" y="5466"/>
                    <a:pt x="1372" y="5466"/>
                  </a:cubicBezTo>
                  <a:lnTo>
                    <a:pt x="23227" y="5466"/>
                  </a:lnTo>
                  <a:cubicBezTo>
                    <a:pt x="24044" y="5466"/>
                    <a:pt x="24598" y="4922"/>
                    <a:pt x="24598" y="4095"/>
                  </a:cubicBezTo>
                  <a:lnTo>
                    <a:pt x="24598" y="1362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5817625" y="4014575"/>
              <a:ext cx="1502750" cy="68350"/>
            </a:xfrm>
            <a:custGeom>
              <a:rect b="b" l="l" r="r" t="t"/>
              <a:pathLst>
                <a:path extrusionOk="0" h="2734" w="60110">
                  <a:moveTo>
                    <a:pt x="1363" y="0"/>
                  </a:moveTo>
                  <a:cubicBezTo>
                    <a:pt x="546" y="0"/>
                    <a:pt x="1" y="545"/>
                    <a:pt x="1" y="1371"/>
                  </a:cubicBezTo>
                  <a:cubicBezTo>
                    <a:pt x="1" y="2188"/>
                    <a:pt x="546" y="2733"/>
                    <a:pt x="1363" y="2733"/>
                  </a:cubicBezTo>
                  <a:lnTo>
                    <a:pt x="58738" y="2733"/>
                  </a:lnTo>
                  <a:cubicBezTo>
                    <a:pt x="59555" y="2733"/>
                    <a:pt x="60109" y="2188"/>
                    <a:pt x="60109" y="1371"/>
                  </a:cubicBezTo>
                  <a:cubicBezTo>
                    <a:pt x="60109" y="545"/>
                    <a:pt x="59565" y="0"/>
                    <a:pt x="58738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6466375" y="3809600"/>
              <a:ext cx="205000" cy="205000"/>
            </a:xfrm>
            <a:custGeom>
              <a:rect b="b" l="l" r="r" t="t"/>
              <a:pathLst>
                <a:path extrusionOk="0" h="8200" w="8200">
                  <a:moveTo>
                    <a:pt x="1" y="0"/>
                  </a:moveTo>
                  <a:lnTo>
                    <a:pt x="1" y="8199"/>
                  </a:lnTo>
                  <a:lnTo>
                    <a:pt x="8200" y="8199"/>
                  </a:lnTo>
                  <a:lnTo>
                    <a:pt x="8200" y="0"/>
                  </a:ln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6739700" y="3809600"/>
              <a:ext cx="136675" cy="136675"/>
            </a:xfrm>
            <a:custGeom>
              <a:rect b="b" l="l" r="r" t="t"/>
              <a:pathLst>
                <a:path extrusionOk="0" h="5467" w="5467">
                  <a:moveTo>
                    <a:pt x="1362" y="0"/>
                  </a:moveTo>
                  <a:cubicBezTo>
                    <a:pt x="545" y="0"/>
                    <a:pt x="0" y="545"/>
                    <a:pt x="0" y="1371"/>
                  </a:cubicBezTo>
                  <a:lnTo>
                    <a:pt x="0" y="4104"/>
                  </a:lnTo>
                  <a:cubicBezTo>
                    <a:pt x="0" y="4921"/>
                    <a:pt x="545" y="5466"/>
                    <a:pt x="1362" y="5466"/>
                  </a:cubicBezTo>
                  <a:lnTo>
                    <a:pt x="4095" y="5466"/>
                  </a:lnTo>
                  <a:cubicBezTo>
                    <a:pt x="4912" y="5466"/>
                    <a:pt x="5466" y="4921"/>
                    <a:pt x="5466" y="4104"/>
                  </a:cubicBezTo>
                  <a:lnTo>
                    <a:pt x="5466" y="1371"/>
                  </a:lnTo>
                  <a:cubicBezTo>
                    <a:pt x="5466" y="554"/>
                    <a:pt x="4921" y="0"/>
                    <a:pt x="409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6261400" y="3809600"/>
              <a:ext cx="136675" cy="136675"/>
            </a:xfrm>
            <a:custGeom>
              <a:rect b="b" l="l" r="r" t="t"/>
              <a:pathLst>
                <a:path extrusionOk="0" h="5467" w="5467">
                  <a:moveTo>
                    <a:pt x="1372" y="0"/>
                  </a:moveTo>
                  <a:cubicBezTo>
                    <a:pt x="555" y="0"/>
                    <a:pt x="1" y="545"/>
                    <a:pt x="1" y="1371"/>
                  </a:cubicBezTo>
                  <a:lnTo>
                    <a:pt x="1" y="4104"/>
                  </a:lnTo>
                  <a:cubicBezTo>
                    <a:pt x="1" y="4921"/>
                    <a:pt x="545" y="5466"/>
                    <a:pt x="1372" y="5466"/>
                  </a:cubicBezTo>
                  <a:lnTo>
                    <a:pt x="4105" y="5466"/>
                  </a:lnTo>
                  <a:cubicBezTo>
                    <a:pt x="4922" y="5466"/>
                    <a:pt x="5467" y="4921"/>
                    <a:pt x="5467" y="4104"/>
                  </a:cubicBezTo>
                  <a:lnTo>
                    <a:pt x="5467" y="1371"/>
                  </a:lnTo>
                  <a:cubicBezTo>
                    <a:pt x="5467" y="554"/>
                    <a:pt x="4922" y="0"/>
                    <a:pt x="410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6364000" y="2750900"/>
              <a:ext cx="409750" cy="136675"/>
            </a:xfrm>
            <a:custGeom>
              <a:rect b="b" l="l" r="r" t="t"/>
              <a:pathLst>
                <a:path extrusionOk="0" h="5467" w="16390">
                  <a:moveTo>
                    <a:pt x="2734" y="0"/>
                  </a:moveTo>
                  <a:cubicBezTo>
                    <a:pt x="1907" y="0"/>
                    <a:pt x="1363" y="554"/>
                    <a:pt x="1363" y="1371"/>
                  </a:cubicBezTo>
                  <a:lnTo>
                    <a:pt x="1363" y="4104"/>
                  </a:lnTo>
                  <a:cubicBezTo>
                    <a:pt x="1363" y="4921"/>
                    <a:pt x="818" y="5466"/>
                    <a:pt x="1" y="5466"/>
                  </a:cubicBezTo>
                  <a:lnTo>
                    <a:pt x="16390" y="5466"/>
                  </a:lnTo>
                  <a:cubicBezTo>
                    <a:pt x="15573" y="5466"/>
                    <a:pt x="15028" y="4921"/>
                    <a:pt x="15028" y="4104"/>
                  </a:cubicBezTo>
                  <a:lnTo>
                    <a:pt x="15028" y="1371"/>
                  </a:lnTo>
                  <a:cubicBezTo>
                    <a:pt x="15028" y="554"/>
                    <a:pt x="14483" y="0"/>
                    <a:pt x="13657" y="0"/>
                  </a:cubicBezTo>
                  <a:close/>
                </a:path>
              </a:pathLst>
            </a:custGeom>
            <a:solidFill>
              <a:srgbClr val="F9BF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6569000" y="3912200"/>
              <a:ext cx="34050" cy="34075"/>
            </a:xfrm>
            <a:custGeom>
              <a:rect b="b" l="l" r="r" t="t"/>
              <a:pathLst>
                <a:path extrusionOk="0" h="1363" w="1362">
                  <a:moveTo>
                    <a:pt x="676" y="0"/>
                  </a:moveTo>
                  <a:cubicBezTo>
                    <a:pt x="301" y="0"/>
                    <a:pt x="0" y="301"/>
                    <a:pt x="0" y="686"/>
                  </a:cubicBezTo>
                  <a:cubicBezTo>
                    <a:pt x="0" y="1062"/>
                    <a:pt x="301" y="1362"/>
                    <a:pt x="676" y="1362"/>
                  </a:cubicBezTo>
                  <a:cubicBezTo>
                    <a:pt x="1052" y="1362"/>
                    <a:pt x="1362" y="1062"/>
                    <a:pt x="1362" y="686"/>
                  </a:cubicBezTo>
                  <a:cubicBezTo>
                    <a:pt x="1362" y="301"/>
                    <a:pt x="1052" y="0"/>
                    <a:pt x="676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6534700" y="3912200"/>
              <a:ext cx="34075" cy="34075"/>
            </a:xfrm>
            <a:custGeom>
              <a:rect b="b" l="l" r="r" t="t"/>
              <a:pathLst>
                <a:path extrusionOk="0" h="1363" w="1363">
                  <a:moveTo>
                    <a:pt x="686" y="0"/>
                  </a:moveTo>
                  <a:cubicBezTo>
                    <a:pt x="311" y="0"/>
                    <a:pt x="1" y="301"/>
                    <a:pt x="1" y="686"/>
                  </a:cubicBezTo>
                  <a:cubicBezTo>
                    <a:pt x="1" y="1062"/>
                    <a:pt x="311" y="1362"/>
                    <a:pt x="686" y="1362"/>
                  </a:cubicBezTo>
                  <a:cubicBezTo>
                    <a:pt x="1062" y="1362"/>
                    <a:pt x="1363" y="1062"/>
                    <a:pt x="1363" y="686"/>
                  </a:cubicBezTo>
                  <a:cubicBezTo>
                    <a:pt x="1363" y="301"/>
                    <a:pt x="1062" y="0"/>
                    <a:pt x="686" y="0"/>
                  </a:cubicBezTo>
                  <a:close/>
                </a:path>
              </a:pathLst>
            </a:custGeom>
            <a:solidFill>
              <a:srgbClr val="FFE4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5747675" y="3537800"/>
              <a:ext cx="399875" cy="384750"/>
            </a:xfrm>
            <a:custGeom>
              <a:rect b="b" l="l" r="r" t="t"/>
              <a:pathLst>
                <a:path extrusionOk="0" h="15390" w="15995">
                  <a:moveTo>
                    <a:pt x="8295" y="0"/>
                  </a:moveTo>
                  <a:cubicBezTo>
                    <a:pt x="6293" y="0"/>
                    <a:pt x="4324" y="781"/>
                    <a:pt x="2855" y="2250"/>
                  </a:cubicBezTo>
                  <a:cubicBezTo>
                    <a:pt x="657" y="4457"/>
                    <a:pt x="0" y="7763"/>
                    <a:pt x="1193" y="10637"/>
                  </a:cubicBezTo>
                  <a:cubicBezTo>
                    <a:pt x="2376" y="13511"/>
                    <a:pt x="5184" y="15389"/>
                    <a:pt x="8303" y="15389"/>
                  </a:cubicBezTo>
                  <a:cubicBezTo>
                    <a:pt x="12548" y="15380"/>
                    <a:pt x="15985" y="11943"/>
                    <a:pt x="15995" y="7688"/>
                  </a:cubicBezTo>
                  <a:cubicBezTo>
                    <a:pt x="15985" y="4579"/>
                    <a:pt x="14116" y="1771"/>
                    <a:pt x="11242" y="588"/>
                  </a:cubicBezTo>
                  <a:cubicBezTo>
                    <a:pt x="10289" y="192"/>
                    <a:pt x="9288" y="0"/>
                    <a:pt x="8295" y="0"/>
                  </a:cubicBezTo>
                  <a:close/>
                </a:path>
              </a:pathLst>
            </a:custGeom>
            <a:solidFill>
              <a:srgbClr val="9AD7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5747675" y="3314750"/>
              <a:ext cx="399875" cy="384750"/>
            </a:xfrm>
            <a:custGeom>
              <a:rect b="b" l="l" r="r" t="t"/>
              <a:pathLst>
                <a:path extrusionOk="0" h="15390" w="15995">
                  <a:moveTo>
                    <a:pt x="8295" y="0"/>
                  </a:moveTo>
                  <a:cubicBezTo>
                    <a:pt x="6293" y="0"/>
                    <a:pt x="4324" y="781"/>
                    <a:pt x="2855" y="2250"/>
                  </a:cubicBezTo>
                  <a:cubicBezTo>
                    <a:pt x="657" y="4457"/>
                    <a:pt x="0" y="7763"/>
                    <a:pt x="1193" y="10637"/>
                  </a:cubicBezTo>
                  <a:cubicBezTo>
                    <a:pt x="2376" y="13511"/>
                    <a:pt x="5184" y="15389"/>
                    <a:pt x="8303" y="15389"/>
                  </a:cubicBezTo>
                  <a:cubicBezTo>
                    <a:pt x="12548" y="15380"/>
                    <a:pt x="15985" y="11942"/>
                    <a:pt x="15995" y="7688"/>
                  </a:cubicBezTo>
                  <a:cubicBezTo>
                    <a:pt x="15985" y="4579"/>
                    <a:pt x="14116" y="1771"/>
                    <a:pt x="11242" y="588"/>
                  </a:cubicBezTo>
                  <a:cubicBezTo>
                    <a:pt x="10289" y="192"/>
                    <a:pt x="9288" y="0"/>
                    <a:pt x="8295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6977300" y="3514325"/>
              <a:ext cx="399900" cy="384750"/>
            </a:xfrm>
            <a:custGeom>
              <a:rect b="b" l="l" r="r" t="t"/>
              <a:pathLst>
                <a:path extrusionOk="0" h="15390" w="15996">
                  <a:moveTo>
                    <a:pt x="8298" y="0"/>
                  </a:moveTo>
                  <a:cubicBezTo>
                    <a:pt x="6299" y="0"/>
                    <a:pt x="4334" y="781"/>
                    <a:pt x="2865" y="2250"/>
                  </a:cubicBezTo>
                  <a:cubicBezTo>
                    <a:pt x="658" y="4457"/>
                    <a:pt x="1" y="7763"/>
                    <a:pt x="1193" y="10637"/>
                  </a:cubicBezTo>
                  <a:cubicBezTo>
                    <a:pt x="2386" y="13511"/>
                    <a:pt x="5194" y="15389"/>
                    <a:pt x="8303" y="15389"/>
                  </a:cubicBezTo>
                  <a:cubicBezTo>
                    <a:pt x="12548" y="15380"/>
                    <a:pt x="15995" y="11942"/>
                    <a:pt x="15995" y="7688"/>
                  </a:cubicBezTo>
                  <a:cubicBezTo>
                    <a:pt x="15995" y="4579"/>
                    <a:pt x="14117" y="1771"/>
                    <a:pt x="11243" y="588"/>
                  </a:cubicBezTo>
                  <a:cubicBezTo>
                    <a:pt x="10290" y="192"/>
                    <a:pt x="9290" y="0"/>
                    <a:pt x="8298" y="0"/>
                  </a:cubicBezTo>
                  <a:close/>
                </a:path>
              </a:pathLst>
            </a:custGeom>
            <a:solidFill>
              <a:srgbClr val="74C1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17"/>
          <p:cNvSpPr/>
          <p:nvPr/>
        </p:nvSpPr>
        <p:spPr>
          <a:xfrm>
            <a:off x="1287351" y="1399800"/>
            <a:ext cx="108159" cy="104042"/>
          </a:xfrm>
          <a:custGeom>
            <a:rect b="b" l="l" r="r" t="t"/>
            <a:pathLst>
              <a:path extrusionOk="0" h="9930" w="10323">
                <a:moveTo>
                  <a:pt x="5363" y="1"/>
                </a:moveTo>
                <a:cubicBezTo>
                  <a:pt x="3353" y="1"/>
                  <a:pt x="1541" y="1203"/>
                  <a:pt x="771" y="3063"/>
                </a:cubicBezTo>
                <a:cubicBezTo>
                  <a:pt x="0" y="4922"/>
                  <a:pt x="432" y="7054"/>
                  <a:pt x="1851" y="8472"/>
                </a:cubicBezTo>
                <a:cubicBezTo>
                  <a:pt x="2801" y="9422"/>
                  <a:pt x="4071" y="9930"/>
                  <a:pt x="5365" y="9930"/>
                </a:cubicBezTo>
                <a:cubicBezTo>
                  <a:pt x="6003" y="9930"/>
                  <a:pt x="6647" y="9807"/>
                  <a:pt x="7260" y="9553"/>
                </a:cubicBezTo>
                <a:cubicBezTo>
                  <a:pt x="9120" y="8782"/>
                  <a:pt x="10322" y="6970"/>
                  <a:pt x="10322" y="4960"/>
                </a:cubicBezTo>
                <a:cubicBezTo>
                  <a:pt x="10322" y="2217"/>
                  <a:pt x="8106" y="1"/>
                  <a:pt x="5363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7"/>
          <p:cNvSpPr/>
          <p:nvPr/>
        </p:nvSpPr>
        <p:spPr>
          <a:xfrm>
            <a:off x="986747" y="1764224"/>
            <a:ext cx="229759" cy="137087"/>
          </a:xfrm>
          <a:custGeom>
            <a:rect b="b" l="l" r="r" t="t"/>
            <a:pathLst>
              <a:path extrusionOk="0" h="8491" w="14231">
                <a:moveTo>
                  <a:pt x="7316" y="1"/>
                </a:moveTo>
                <a:cubicBezTo>
                  <a:pt x="7155" y="1"/>
                  <a:pt x="6992" y="7"/>
                  <a:pt x="6828" y="19"/>
                </a:cubicBezTo>
                <a:cubicBezTo>
                  <a:pt x="2658" y="339"/>
                  <a:pt x="0" y="4603"/>
                  <a:pt x="1541" y="8491"/>
                </a:cubicBezTo>
                <a:lnTo>
                  <a:pt x="12201" y="8491"/>
                </a:lnTo>
                <a:cubicBezTo>
                  <a:pt x="12745" y="8482"/>
                  <a:pt x="13215" y="8106"/>
                  <a:pt x="13346" y="7580"/>
                </a:cubicBezTo>
                <a:cubicBezTo>
                  <a:pt x="14230" y="3665"/>
                  <a:pt x="11241" y="1"/>
                  <a:pt x="7316" y="1"/>
                </a:cubicBezTo>
                <a:close/>
              </a:path>
            </a:pathLst>
          </a:custGeom>
          <a:solidFill>
            <a:srgbClr val="9AD7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7"/>
          <p:cNvSpPr/>
          <p:nvPr/>
        </p:nvSpPr>
        <p:spPr>
          <a:xfrm>
            <a:off x="484850" y="2329825"/>
            <a:ext cx="2274900" cy="2769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Location (lat, lng) → for visualization</a:t>
            </a:r>
            <a:endParaRPr sz="1000"/>
          </a:p>
        </p:txBody>
      </p:sp>
      <p:sp>
        <p:nvSpPr>
          <p:cNvPr id="252" name="Google Shape;252;p17"/>
          <p:cNvSpPr/>
          <p:nvPr/>
        </p:nvSpPr>
        <p:spPr>
          <a:xfrm>
            <a:off x="484850" y="2606738"/>
            <a:ext cx="2274900" cy="2769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Sale price → target</a:t>
            </a:r>
            <a:endParaRPr sz="1000"/>
          </a:p>
        </p:txBody>
      </p:sp>
      <p:sp>
        <p:nvSpPr>
          <p:cNvPr id="253" name="Google Shape;253;p17"/>
          <p:cNvSpPr/>
          <p:nvPr/>
        </p:nvSpPr>
        <p:spPr>
          <a:xfrm>
            <a:off x="484850" y="2878925"/>
            <a:ext cx="2274900" cy="2769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 bedrooms, bathrooms → feature</a:t>
            </a:r>
            <a:endParaRPr sz="1000"/>
          </a:p>
        </p:txBody>
      </p:sp>
      <p:sp>
        <p:nvSpPr>
          <p:cNvPr id="254" name="Google Shape;254;p17"/>
          <p:cNvSpPr/>
          <p:nvPr/>
        </p:nvSpPr>
        <p:spPr>
          <a:xfrm>
            <a:off x="484850" y="3155825"/>
            <a:ext cx="2274900" cy="2769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Area, lot size in sq feet → feature</a:t>
            </a:r>
            <a:endParaRPr sz="1000"/>
          </a:p>
        </p:txBody>
      </p:sp>
      <p:sp>
        <p:nvSpPr>
          <p:cNvPr id="255" name="Google Shape;255;p17"/>
          <p:cNvSpPr/>
          <p:nvPr/>
        </p:nvSpPr>
        <p:spPr>
          <a:xfrm>
            <a:off x="484850" y="3432725"/>
            <a:ext cx="2274900" cy="2769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House type, year built → feature</a:t>
            </a:r>
            <a:endParaRPr sz="1000"/>
          </a:p>
        </p:txBody>
      </p:sp>
      <p:sp>
        <p:nvSpPr>
          <p:cNvPr id="256" name="Google Shape;256;p17"/>
          <p:cNvSpPr/>
          <p:nvPr/>
        </p:nvSpPr>
        <p:spPr>
          <a:xfrm>
            <a:off x="484850" y="3709625"/>
            <a:ext cx="2274900" cy="276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Elementary, middle, high school rating → feature</a:t>
            </a:r>
            <a:endParaRPr sz="1000"/>
          </a:p>
        </p:txBody>
      </p:sp>
      <p:sp>
        <p:nvSpPr>
          <p:cNvPr id="257" name="Google Shape;257;p17"/>
          <p:cNvSpPr/>
          <p:nvPr/>
        </p:nvSpPr>
        <p:spPr>
          <a:xfrm>
            <a:off x="484850" y="3986525"/>
            <a:ext cx="2274900" cy="276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% </a:t>
            </a:r>
            <a:r>
              <a:rPr lang="en" sz="1000"/>
              <a:t>ethnicities in zipcode</a:t>
            </a:r>
            <a:r>
              <a:rPr lang="en" sz="1000"/>
              <a:t> → feature</a:t>
            </a:r>
            <a:endParaRPr sz="1000"/>
          </a:p>
        </p:txBody>
      </p:sp>
      <p:sp>
        <p:nvSpPr>
          <p:cNvPr id="258" name="Google Shape;258;p17"/>
          <p:cNvSpPr/>
          <p:nvPr/>
        </p:nvSpPr>
        <p:spPr>
          <a:xfrm>
            <a:off x="3370463" y="2378325"/>
            <a:ext cx="2274900" cy="276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School Location → for visualization</a:t>
            </a:r>
            <a:endParaRPr sz="1000"/>
          </a:p>
        </p:txBody>
      </p:sp>
      <p:sp>
        <p:nvSpPr>
          <p:cNvPr id="259" name="Google Shape;259;p17"/>
          <p:cNvSpPr/>
          <p:nvPr/>
        </p:nvSpPr>
        <p:spPr>
          <a:xfrm>
            <a:off x="3370450" y="2655225"/>
            <a:ext cx="2274900" cy="276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Name → for matching</a:t>
            </a:r>
            <a:endParaRPr sz="1000"/>
          </a:p>
        </p:txBody>
      </p:sp>
      <p:sp>
        <p:nvSpPr>
          <p:cNvPr id="260" name="Google Shape;260;p17"/>
          <p:cNvSpPr/>
          <p:nvPr/>
        </p:nvSpPr>
        <p:spPr>
          <a:xfrm>
            <a:off x="3370450" y="2932125"/>
            <a:ext cx="2274900" cy="276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Type → Elementary, middle, high</a:t>
            </a:r>
            <a:endParaRPr sz="1000"/>
          </a:p>
        </p:txBody>
      </p:sp>
      <p:sp>
        <p:nvSpPr>
          <p:cNvPr id="261" name="Google Shape;261;p17"/>
          <p:cNvSpPr/>
          <p:nvPr/>
        </p:nvSpPr>
        <p:spPr>
          <a:xfrm>
            <a:off x="3370450" y="3209025"/>
            <a:ext cx="2274900" cy="276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Rating → matched column</a:t>
            </a:r>
            <a:endParaRPr sz="1000"/>
          </a:p>
        </p:txBody>
      </p:sp>
      <p:cxnSp>
        <p:nvCxnSpPr>
          <p:cNvPr id="262" name="Google Shape;262;p17"/>
          <p:cNvCxnSpPr>
            <a:stCxn id="261" idx="1"/>
          </p:cNvCxnSpPr>
          <p:nvPr/>
        </p:nvCxnSpPr>
        <p:spPr>
          <a:xfrm flipH="1">
            <a:off x="2769850" y="3347475"/>
            <a:ext cx="600600" cy="510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17"/>
          <p:cNvSpPr/>
          <p:nvPr/>
        </p:nvSpPr>
        <p:spPr>
          <a:xfrm>
            <a:off x="6354450" y="2433300"/>
            <a:ext cx="2274900" cy="276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Zipcode → for matching</a:t>
            </a:r>
            <a:endParaRPr sz="1000"/>
          </a:p>
        </p:txBody>
      </p:sp>
      <p:sp>
        <p:nvSpPr>
          <p:cNvPr id="264" name="Google Shape;264;p17"/>
          <p:cNvSpPr/>
          <p:nvPr/>
        </p:nvSpPr>
        <p:spPr>
          <a:xfrm>
            <a:off x="6354450" y="2710200"/>
            <a:ext cx="2274900" cy="276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% ethnic breakdown</a:t>
            </a:r>
            <a:endParaRPr sz="1000"/>
          </a:p>
        </p:txBody>
      </p:sp>
      <p:cxnSp>
        <p:nvCxnSpPr>
          <p:cNvPr id="265" name="Google Shape;265;p17"/>
          <p:cNvCxnSpPr>
            <a:stCxn id="264" idx="1"/>
            <a:endCxn id="257" idx="3"/>
          </p:cNvCxnSpPr>
          <p:nvPr/>
        </p:nvCxnSpPr>
        <p:spPr>
          <a:xfrm flipH="1">
            <a:off x="2759850" y="2848650"/>
            <a:ext cx="3594600" cy="1276200"/>
          </a:xfrm>
          <a:prstGeom prst="bentConnector3">
            <a:avLst>
              <a:gd fmla="val 891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/>
          <p:nvPr>
            <p:ph type="ctrTitle"/>
          </p:nvPr>
        </p:nvSpPr>
        <p:spPr>
          <a:xfrm>
            <a:off x="790975" y="720000"/>
            <a:ext cx="5012400" cy="3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: ML for one year Model</a:t>
            </a:r>
            <a:endParaRPr/>
          </a:p>
        </p:txBody>
      </p:sp>
      <p:graphicFrame>
        <p:nvGraphicFramePr>
          <p:cNvPr id="271" name="Google Shape;271;p18"/>
          <p:cNvGraphicFramePr/>
          <p:nvPr/>
        </p:nvGraphicFramePr>
        <p:xfrm>
          <a:off x="191925" y="168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{ED697FC6-9D8A-4109-BE6E-652D8A8A846E}</a:tableStyleId>
              </a:tblPr>
              <a:tblGrid>
                <a:gridCol w="1844450"/>
                <a:gridCol w="1991125"/>
                <a:gridCol w="2259125"/>
                <a:gridCol w="2624050"/>
              </a:tblGrid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Base Model 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 </a:t>
                      </a:r>
                      <a:r>
                        <a:rPr b="1" lang="en"/>
                        <a:t>With School Ratings Enrichment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 With School and Demographics Enrichment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Multiple Linear Regression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</a:t>
                      </a:r>
                      <a:r>
                        <a:rPr baseline="30000"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</a:t>
                      </a: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= 0.66, 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MSE = 55.1 * 10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9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= 0.76, 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MSE = 38.1 * 10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= 0.78, 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MSE = 35.1 * 10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00FFFF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Forrest (30 Features)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= 0.72, 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MSE = 45.5 * 10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= 0.88, 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MSE = 18.6 * 10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= 0.9, 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MSE = 16.1 * 10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solidFill>
                      <a:srgbClr val="00FFFF"/>
                    </a:solidFill>
                  </a:tcPr>
                </a:tc>
              </a:tr>
            </a:tbl>
          </a:graphicData>
        </a:graphic>
      </p:graphicFrame>
      <p:sp>
        <p:nvSpPr>
          <p:cNvPr id="272" name="Google Shape;272;p18"/>
          <p:cNvSpPr txBox="1"/>
          <p:nvPr/>
        </p:nvSpPr>
        <p:spPr>
          <a:xfrm>
            <a:off x="790975" y="3970575"/>
            <a:ext cx="587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More enrichment data, more features for random forrest regressor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R</a:t>
            </a:r>
            <a:r>
              <a:rPr baseline="30000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 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improved from 0.66 to 0.9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MSE reduced from 55.1 to 16.1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"/>
          <p:cNvSpPr/>
          <p:nvPr/>
        </p:nvSpPr>
        <p:spPr>
          <a:xfrm>
            <a:off x="2227749" y="4583328"/>
            <a:ext cx="854242" cy="608617"/>
          </a:xfrm>
          <a:custGeom>
            <a:rect b="b" l="l" r="r" t="t"/>
            <a:pathLst>
              <a:path extrusionOk="0" h="28510" w="40016">
                <a:moveTo>
                  <a:pt x="17075" y="1"/>
                </a:moveTo>
                <a:cubicBezTo>
                  <a:pt x="16745" y="1"/>
                  <a:pt x="16414" y="16"/>
                  <a:pt x="16083" y="47"/>
                </a:cubicBezTo>
                <a:cubicBezTo>
                  <a:pt x="11480" y="461"/>
                  <a:pt x="7818" y="3709"/>
                  <a:pt x="6651" y="7912"/>
                </a:cubicBezTo>
                <a:cubicBezTo>
                  <a:pt x="6442" y="8678"/>
                  <a:pt x="5780" y="9234"/>
                  <a:pt x="4990" y="9310"/>
                </a:cubicBezTo>
                <a:cubicBezTo>
                  <a:pt x="4691" y="9340"/>
                  <a:pt x="4395" y="9394"/>
                  <a:pt x="4104" y="9473"/>
                </a:cubicBezTo>
                <a:cubicBezTo>
                  <a:pt x="1821" y="10090"/>
                  <a:pt x="158" y="12164"/>
                  <a:pt x="64" y="14526"/>
                </a:cubicBezTo>
                <a:cubicBezTo>
                  <a:pt x="1" y="15978"/>
                  <a:pt x="518" y="17396"/>
                  <a:pt x="1501" y="18467"/>
                </a:cubicBezTo>
                <a:cubicBezTo>
                  <a:pt x="2075" y="19093"/>
                  <a:pt x="2320" y="19942"/>
                  <a:pt x="2124" y="20765"/>
                </a:cubicBezTo>
                <a:cubicBezTo>
                  <a:pt x="1761" y="22307"/>
                  <a:pt x="1703" y="23910"/>
                  <a:pt x="1960" y="25477"/>
                </a:cubicBezTo>
                <a:cubicBezTo>
                  <a:pt x="2130" y="26526"/>
                  <a:pt x="2444" y="27545"/>
                  <a:pt x="2889" y="28510"/>
                </a:cubicBezTo>
                <a:lnTo>
                  <a:pt x="38186" y="28510"/>
                </a:lnTo>
                <a:cubicBezTo>
                  <a:pt x="39390" y="26577"/>
                  <a:pt x="40016" y="24270"/>
                  <a:pt x="39798" y="21866"/>
                </a:cubicBezTo>
                <a:cubicBezTo>
                  <a:pt x="39632" y="20000"/>
                  <a:pt x="38982" y="18207"/>
                  <a:pt x="37911" y="16667"/>
                </a:cubicBezTo>
                <a:cubicBezTo>
                  <a:pt x="37279" y="15754"/>
                  <a:pt x="37037" y="14629"/>
                  <a:pt x="37237" y="13537"/>
                </a:cubicBezTo>
                <a:cubicBezTo>
                  <a:pt x="37427" y="12470"/>
                  <a:pt x="37418" y="11375"/>
                  <a:pt x="37213" y="10308"/>
                </a:cubicBezTo>
                <a:cubicBezTo>
                  <a:pt x="36435" y="6249"/>
                  <a:pt x="32837" y="3243"/>
                  <a:pt x="28709" y="3192"/>
                </a:cubicBezTo>
                <a:cubicBezTo>
                  <a:pt x="28670" y="3191"/>
                  <a:pt x="28632" y="3191"/>
                  <a:pt x="28594" y="3191"/>
                </a:cubicBezTo>
                <a:cubicBezTo>
                  <a:pt x="27916" y="3191"/>
                  <a:pt x="27244" y="3267"/>
                  <a:pt x="26586" y="3422"/>
                </a:cubicBezTo>
                <a:cubicBezTo>
                  <a:pt x="26407" y="3463"/>
                  <a:pt x="26227" y="3482"/>
                  <a:pt x="26048" y="3482"/>
                </a:cubicBezTo>
                <a:cubicBezTo>
                  <a:pt x="25408" y="3482"/>
                  <a:pt x="24786" y="3229"/>
                  <a:pt x="24296" y="2790"/>
                </a:cubicBezTo>
                <a:cubicBezTo>
                  <a:pt x="22311" y="987"/>
                  <a:pt x="19732" y="1"/>
                  <a:pt x="17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>
            <a:off x="782423" y="4808729"/>
            <a:ext cx="577374" cy="411357"/>
          </a:xfrm>
          <a:custGeom>
            <a:rect b="b" l="l" r="r" t="t"/>
            <a:pathLst>
              <a:path extrusionOk="0" h="28512" w="40019">
                <a:moveTo>
                  <a:pt x="17066" y="1"/>
                </a:moveTo>
                <a:cubicBezTo>
                  <a:pt x="16739" y="1"/>
                  <a:pt x="16411" y="16"/>
                  <a:pt x="16083" y="46"/>
                </a:cubicBezTo>
                <a:cubicBezTo>
                  <a:pt x="11480" y="463"/>
                  <a:pt x="7818" y="3708"/>
                  <a:pt x="6651" y="7911"/>
                </a:cubicBezTo>
                <a:cubicBezTo>
                  <a:pt x="6442" y="8677"/>
                  <a:pt x="5780" y="9233"/>
                  <a:pt x="4990" y="9312"/>
                </a:cubicBezTo>
                <a:cubicBezTo>
                  <a:pt x="4691" y="9342"/>
                  <a:pt x="4395" y="9396"/>
                  <a:pt x="4104" y="9475"/>
                </a:cubicBezTo>
                <a:cubicBezTo>
                  <a:pt x="1821" y="10092"/>
                  <a:pt x="158" y="12163"/>
                  <a:pt x="64" y="14528"/>
                </a:cubicBezTo>
                <a:cubicBezTo>
                  <a:pt x="1" y="15980"/>
                  <a:pt x="518" y="17395"/>
                  <a:pt x="1500" y="18469"/>
                </a:cubicBezTo>
                <a:cubicBezTo>
                  <a:pt x="2075" y="19092"/>
                  <a:pt x="2320" y="19941"/>
                  <a:pt x="2126" y="20764"/>
                </a:cubicBezTo>
                <a:cubicBezTo>
                  <a:pt x="1761" y="22309"/>
                  <a:pt x="1703" y="23909"/>
                  <a:pt x="1960" y="25476"/>
                </a:cubicBezTo>
                <a:cubicBezTo>
                  <a:pt x="2133" y="26525"/>
                  <a:pt x="2444" y="27547"/>
                  <a:pt x="2889" y="28512"/>
                </a:cubicBezTo>
                <a:lnTo>
                  <a:pt x="38189" y="28512"/>
                </a:lnTo>
                <a:cubicBezTo>
                  <a:pt x="39393" y="26579"/>
                  <a:pt x="40019" y="24272"/>
                  <a:pt x="39798" y="21868"/>
                </a:cubicBezTo>
                <a:cubicBezTo>
                  <a:pt x="39632" y="20002"/>
                  <a:pt x="38982" y="18209"/>
                  <a:pt x="37914" y="16669"/>
                </a:cubicBezTo>
                <a:cubicBezTo>
                  <a:pt x="37282" y="15756"/>
                  <a:pt x="37040" y="14631"/>
                  <a:pt x="37240" y="13539"/>
                </a:cubicBezTo>
                <a:cubicBezTo>
                  <a:pt x="37430" y="12472"/>
                  <a:pt x="37421" y="11377"/>
                  <a:pt x="37215" y="10310"/>
                </a:cubicBezTo>
                <a:cubicBezTo>
                  <a:pt x="36438" y="6251"/>
                  <a:pt x="32840" y="3245"/>
                  <a:pt x="28709" y="3194"/>
                </a:cubicBezTo>
                <a:cubicBezTo>
                  <a:pt x="28670" y="3193"/>
                  <a:pt x="28632" y="3193"/>
                  <a:pt x="28594" y="3193"/>
                </a:cubicBezTo>
                <a:cubicBezTo>
                  <a:pt x="27918" y="3193"/>
                  <a:pt x="27244" y="3269"/>
                  <a:pt x="26586" y="3421"/>
                </a:cubicBezTo>
                <a:cubicBezTo>
                  <a:pt x="26406" y="3462"/>
                  <a:pt x="26225" y="3482"/>
                  <a:pt x="26045" y="3482"/>
                </a:cubicBezTo>
                <a:cubicBezTo>
                  <a:pt x="25406" y="3482"/>
                  <a:pt x="24785" y="3228"/>
                  <a:pt x="24296" y="2789"/>
                </a:cubicBezTo>
                <a:cubicBezTo>
                  <a:pt x="22309" y="987"/>
                  <a:pt x="19727" y="1"/>
                  <a:pt x="1706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/>
          <p:nvPr/>
        </p:nvSpPr>
        <p:spPr>
          <a:xfrm>
            <a:off x="1619377" y="4644539"/>
            <a:ext cx="778032" cy="554434"/>
          </a:xfrm>
          <a:custGeom>
            <a:rect b="b" l="l" r="r" t="t"/>
            <a:pathLst>
              <a:path extrusionOk="0" h="38429" w="53927">
                <a:moveTo>
                  <a:pt x="22996" y="1"/>
                </a:moveTo>
                <a:cubicBezTo>
                  <a:pt x="22555" y="1"/>
                  <a:pt x="22112" y="21"/>
                  <a:pt x="21668" y="62"/>
                </a:cubicBezTo>
                <a:cubicBezTo>
                  <a:pt x="15469" y="624"/>
                  <a:pt x="10527" y="5000"/>
                  <a:pt x="8958" y="10664"/>
                </a:cubicBezTo>
                <a:cubicBezTo>
                  <a:pt x="8674" y="11699"/>
                  <a:pt x="7781" y="12449"/>
                  <a:pt x="6717" y="12551"/>
                </a:cubicBezTo>
                <a:cubicBezTo>
                  <a:pt x="6315" y="12594"/>
                  <a:pt x="5916" y="12666"/>
                  <a:pt x="5522" y="12772"/>
                </a:cubicBezTo>
                <a:cubicBezTo>
                  <a:pt x="2447" y="13604"/>
                  <a:pt x="203" y="16398"/>
                  <a:pt x="79" y="19582"/>
                </a:cubicBezTo>
                <a:cubicBezTo>
                  <a:pt x="0" y="21660"/>
                  <a:pt x="753" y="23520"/>
                  <a:pt x="2014" y="24893"/>
                </a:cubicBezTo>
                <a:cubicBezTo>
                  <a:pt x="2786" y="25733"/>
                  <a:pt x="3118" y="26877"/>
                  <a:pt x="2855" y="27989"/>
                </a:cubicBezTo>
                <a:cubicBezTo>
                  <a:pt x="2362" y="30070"/>
                  <a:pt x="2287" y="32229"/>
                  <a:pt x="2631" y="34340"/>
                </a:cubicBezTo>
                <a:cubicBezTo>
                  <a:pt x="2861" y="35752"/>
                  <a:pt x="3282" y="37128"/>
                  <a:pt x="3883" y="38429"/>
                </a:cubicBezTo>
                <a:lnTo>
                  <a:pt x="51462" y="38429"/>
                </a:lnTo>
                <a:cubicBezTo>
                  <a:pt x="53083" y="35825"/>
                  <a:pt x="53927" y="32716"/>
                  <a:pt x="53633" y="29474"/>
                </a:cubicBezTo>
                <a:cubicBezTo>
                  <a:pt x="53406" y="26955"/>
                  <a:pt x="52529" y="24542"/>
                  <a:pt x="51090" y="22464"/>
                </a:cubicBezTo>
                <a:cubicBezTo>
                  <a:pt x="50240" y="21237"/>
                  <a:pt x="49914" y="19718"/>
                  <a:pt x="50183" y="18249"/>
                </a:cubicBezTo>
                <a:cubicBezTo>
                  <a:pt x="50440" y="16806"/>
                  <a:pt x="50428" y="15330"/>
                  <a:pt x="50149" y="13897"/>
                </a:cubicBezTo>
                <a:cubicBezTo>
                  <a:pt x="49103" y="8426"/>
                  <a:pt x="44252" y="4374"/>
                  <a:pt x="38685" y="4305"/>
                </a:cubicBezTo>
                <a:cubicBezTo>
                  <a:pt x="38625" y="4304"/>
                  <a:pt x="38564" y="4303"/>
                  <a:pt x="38504" y="4303"/>
                </a:cubicBezTo>
                <a:cubicBezTo>
                  <a:pt x="37600" y="4303"/>
                  <a:pt x="36703" y="4409"/>
                  <a:pt x="35821" y="4613"/>
                </a:cubicBezTo>
                <a:cubicBezTo>
                  <a:pt x="35580" y="4669"/>
                  <a:pt x="35338" y="4695"/>
                  <a:pt x="35097" y="4695"/>
                </a:cubicBezTo>
                <a:cubicBezTo>
                  <a:pt x="34236" y="4695"/>
                  <a:pt x="33396" y="4354"/>
                  <a:pt x="32740" y="3763"/>
                </a:cubicBezTo>
                <a:cubicBezTo>
                  <a:pt x="30060" y="1332"/>
                  <a:pt x="26583" y="1"/>
                  <a:pt x="229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9"/>
          <p:cNvSpPr/>
          <p:nvPr/>
        </p:nvSpPr>
        <p:spPr>
          <a:xfrm>
            <a:off x="7050821" y="4820690"/>
            <a:ext cx="687424" cy="489827"/>
          </a:xfrm>
          <a:custGeom>
            <a:rect b="b" l="l" r="r" t="t"/>
            <a:pathLst>
              <a:path extrusionOk="0" h="20694" w="29042">
                <a:moveTo>
                  <a:pt x="12375" y="1"/>
                </a:moveTo>
                <a:cubicBezTo>
                  <a:pt x="11646" y="1"/>
                  <a:pt x="10911" y="103"/>
                  <a:pt x="10192" y="311"/>
                </a:cubicBezTo>
                <a:cubicBezTo>
                  <a:pt x="7582" y="1070"/>
                  <a:pt x="5553" y="3123"/>
                  <a:pt x="4824" y="5742"/>
                </a:cubicBezTo>
                <a:cubicBezTo>
                  <a:pt x="4673" y="6299"/>
                  <a:pt x="4192" y="6704"/>
                  <a:pt x="3620" y="6758"/>
                </a:cubicBezTo>
                <a:cubicBezTo>
                  <a:pt x="3403" y="6780"/>
                  <a:pt x="3188" y="6822"/>
                  <a:pt x="2976" y="6876"/>
                </a:cubicBezTo>
                <a:cubicBezTo>
                  <a:pt x="1322" y="7324"/>
                  <a:pt x="112" y="8830"/>
                  <a:pt x="46" y="10545"/>
                </a:cubicBezTo>
                <a:cubicBezTo>
                  <a:pt x="0" y="11597"/>
                  <a:pt x="375" y="12628"/>
                  <a:pt x="1089" y="13405"/>
                </a:cubicBezTo>
                <a:cubicBezTo>
                  <a:pt x="1503" y="13859"/>
                  <a:pt x="1682" y="14473"/>
                  <a:pt x="1543" y="15072"/>
                </a:cubicBezTo>
                <a:cubicBezTo>
                  <a:pt x="1277" y="16194"/>
                  <a:pt x="1234" y="17355"/>
                  <a:pt x="1422" y="18492"/>
                </a:cubicBezTo>
                <a:cubicBezTo>
                  <a:pt x="1546" y="19254"/>
                  <a:pt x="1773" y="19995"/>
                  <a:pt x="2096" y="20693"/>
                </a:cubicBezTo>
                <a:lnTo>
                  <a:pt x="27717" y="20693"/>
                </a:lnTo>
                <a:cubicBezTo>
                  <a:pt x="28588" y="19290"/>
                  <a:pt x="29041" y="17618"/>
                  <a:pt x="28884" y="15873"/>
                </a:cubicBezTo>
                <a:cubicBezTo>
                  <a:pt x="28763" y="14515"/>
                  <a:pt x="28291" y="13215"/>
                  <a:pt x="27514" y="12096"/>
                </a:cubicBezTo>
                <a:cubicBezTo>
                  <a:pt x="27057" y="11434"/>
                  <a:pt x="26882" y="10617"/>
                  <a:pt x="27024" y="9825"/>
                </a:cubicBezTo>
                <a:cubicBezTo>
                  <a:pt x="27163" y="9051"/>
                  <a:pt x="27157" y="8255"/>
                  <a:pt x="27009" y="7481"/>
                </a:cubicBezTo>
                <a:cubicBezTo>
                  <a:pt x="26443" y="4539"/>
                  <a:pt x="23834" y="2355"/>
                  <a:pt x="20834" y="2316"/>
                </a:cubicBezTo>
                <a:cubicBezTo>
                  <a:pt x="20808" y="2316"/>
                  <a:pt x="20782" y="2315"/>
                  <a:pt x="20756" y="2315"/>
                </a:cubicBezTo>
                <a:cubicBezTo>
                  <a:pt x="20262" y="2315"/>
                  <a:pt x="19771" y="2370"/>
                  <a:pt x="19291" y="2482"/>
                </a:cubicBezTo>
                <a:cubicBezTo>
                  <a:pt x="19160" y="2513"/>
                  <a:pt x="19028" y="2528"/>
                  <a:pt x="18897" y="2528"/>
                </a:cubicBezTo>
                <a:cubicBezTo>
                  <a:pt x="18435" y="2528"/>
                  <a:pt x="17985" y="2344"/>
                  <a:pt x="17634" y="2026"/>
                </a:cubicBezTo>
                <a:cubicBezTo>
                  <a:pt x="16173" y="705"/>
                  <a:pt x="14292" y="1"/>
                  <a:pt x="123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9"/>
          <p:cNvSpPr/>
          <p:nvPr/>
        </p:nvSpPr>
        <p:spPr>
          <a:xfrm>
            <a:off x="6257830" y="4591630"/>
            <a:ext cx="926562" cy="660251"/>
          </a:xfrm>
          <a:custGeom>
            <a:rect b="b" l="l" r="r" t="t"/>
            <a:pathLst>
              <a:path extrusionOk="0" h="27894" w="39145">
                <a:moveTo>
                  <a:pt x="16693" y="1"/>
                </a:moveTo>
                <a:cubicBezTo>
                  <a:pt x="16372" y="1"/>
                  <a:pt x="16051" y="15"/>
                  <a:pt x="15729" y="45"/>
                </a:cubicBezTo>
                <a:cubicBezTo>
                  <a:pt x="11229" y="453"/>
                  <a:pt x="7645" y="3628"/>
                  <a:pt x="6505" y="7738"/>
                </a:cubicBezTo>
                <a:cubicBezTo>
                  <a:pt x="6299" y="8488"/>
                  <a:pt x="5652" y="9032"/>
                  <a:pt x="4881" y="9108"/>
                </a:cubicBezTo>
                <a:cubicBezTo>
                  <a:pt x="4588" y="9138"/>
                  <a:pt x="4297" y="9193"/>
                  <a:pt x="4013" y="9268"/>
                </a:cubicBezTo>
                <a:cubicBezTo>
                  <a:pt x="1781" y="9873"/>
                  <a:pt x="151" y="11899"/>
                  <a:pt x="64" y="14213"/>
                </a:cubicBezTo>
                <a:cubicBezTo>
                  <a:pt x="0" y="15631"/>
                  <a:pt x="505" y="17019"/>
                  <a:pt x="1467" y="18068"/>
                </a:cubicBezTo>
                <a:cubicBezTo>
                  <a:pt x="2026" y="18679"/>
                  <a:pt x="2268" y="19508"/>
                  <a:pt x="2078" y="20315"/>
                </a:cubicBezTo>
                <a:cubicBezTo>
                  <a:pt x="1718" y="21824"/>
                  <a:pt x="1663" y="23394"/>
                  <a:pt x="1914" y="24927"/>
                </a:cubicBezTo>
                <a:cubicBezTo>
                  <a:pt x="2081" y="25952"/>
                  <a:pt x="2386" y="26950"/>
                  <a:pt x="2822" y="27894"/>
                </a:cubicBezTo>
                <a:lnTo>
                  <a:pt x="37357" y="27891"/>
                </a:lnTo>
                <a:cubicBezTo>
                  <a:pt x="38534" y="26001"/>
                  <a:pt x="39144" y="23745"/>
                  <a:pt x="38933" y="21392"/>
                </a:cubicBezTo>
                <a:cubicBezTo>
                  <a:pt x="38769" y="19565"/>
                  <a:pt x="38131" y="17811"/>
                  <a:pt x="37085" y="16305"/>
                </a:cubicBezTo>
                <a:cubicBezTo>
                  <a:pt x="36468" y="15413"/>
                  <a:pt x="36232" y="14309"/>
                  <a:pt x="36426" y="13242"/>
                </a:cubicBezTo>
                <a:cubicBezTo>
                  <a:pt x="36613" y="12199"/>
                  <a:pt x="36604" y="11125"/>
                  <a:pt x="36402" y="10085"/>
                </a:cubicBezTo>
                <a:cubicBezTo>
                  <a:pt x="35642" y="6114"/>
                  <a:pt x="32122" y="3172"/>
                  <a:pt x="28082" y="3123"/>
                </a:cubicBezTo>
                <a:cubicBezTo>
                  <a:pt x="28034" y="3122"/>
                  <a:pt x="27985" y="3122"/>
                  <a:pt x="27937" y="3122"/>
                </a:cubicBezTo>
                <a:cubicBezTo>
                  <a:pt x="27285" y="3122"/>
                  <a:pt x="26638" y="3198"/>
                  <a:pt x="26005" y="3347"/>
                </a:cubicBezTo>
                <a:cubicBezTo>
                  <a:pt x="25830" y="3387"/>
                  <a:pt x="25654" y="3407"/>
                  <a:pt x="25479" y="3407"/>
                </a:cubicBezTo>
                <a:cubicBezTo>
                  <a:pt x="24852" y="3407"/>
                  <a:pt x="24242" y="3157"/>
                  <a:pt x="23767" y="2727"/>
                </a:cubicBezTo>
                <a:cubicBezTo>
                  <a:pt x="21820" y="963"/>
                  <a:pt x="19296" y="1"/>
                  <a:pt x="16693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9"/>
          <p:cNvSpPr/>
          <p:nvPr/>
        </p:nvSpPr>
        <p:spPr>
          <a:xfrm>
            <a:off x="7004265" y="2769088"/>
            <a:ext cx="1645822" cy="2130963"/>
          </a:xfrm>
          <a:custGeom>
            <a:rect b="b" l="l" r="r" t="t"/>
            <a:pathLst>
              <a:path extrusionOk="0" h="90028" w="69532">
                <a:moveTo>
                  <a:pt x="35340" y="1"/>
                </a:moveTo>
                <a:cubicBezTo>
                  <a:pt x="35243" y="1"/>
                  <a:pt x="35145" y="2"/>
                  <a:pt x="35047" y="3"/>
                </a:cubicBezTo>
                <a:cubicBezTo>
                  <a:pt x="22984" y="151"/>
                  <a:pt x="13225" y="9251"/>
                  <a:pt x="13167" y="20503"/>
                </a:cubicBezTo>
                <a:cubicBezTo>
                  <a:pt x="13164" y="20948"/>
                  <a:pt x="13177" y="21386"/>
                  <a:pt x="13204" y="21825"/>
                </a:cubicBezTo>
                <a:cubicBezTo>
                  <a:pt x="13594" y="27979"/>
                  <a:pt x="11701" y="34048"/>
                  <a:pt x="7706" y="38975"/>
                </a:cubicBezTo>
                <a:cubicBezTo>
                  <a:pt x="2653" y="45210"/>
                  <a:pt x="0" y="53224"/>
                  <a:pt x="1044" y="61837"/>
                </a:cubicBezTo>
                <a:cubicBezTo>
                  <a:pt x="2810" y="76450"/>
                  <a:pt x="15315" y="88104"/>
                  <a:pt x="31043" y="89804"/>
                </a:cubicBezTo>
                <a:cubicBezTo>
                  <a:pt x="32431" y="89954"/>
                  <a:pt x="33805" y="90027"/>
                  <a:pt x="35160" y="90027"/>
                </a:cubicBezTo>
                <a:cubicBezTo>
                  <a:pt x="54050" y="90027"/>
                  <a:pt x="69404" y="75848"/>
                  <a:pt x="69492" y="58287"/>
                </a:cubicBezTo>
                <a:cubicBezTo>
                  <a:pt x="69531" y="50760"/>
                  <a:pt x="66758" y="43828"/>
                  <a:pt x="62089" y="38355"/>
                </a:cubicBezTo>
                <a:cubicBezTo>
                  <a:pt x="58421" y="34051"/>
                  <a:pt x="56624" y="28611"/>
                  <a:pt x="57356" y="23165"/>
                </a:cubicBezTo>
                <a:cubicBezTo>
                  <a:pt x="57489" y="22151"/>
                  <a:pt x="57547" y="21129"/>
                  <a:pt x="57519" y="20107"/>
                </a:cubicBezTo>
                <a:cubicBezTo>
                  <a:pt x="57240" y="8978"/>
                  <a:pt x="47294" y="1"/>
                  <a:pt x="35340" y="1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9"/>
          <p:cNvSpPr/>
          <p:nvPr/>
        </p:nvSpPr>
        <p:spPr>
          <a:xfrm>
            <a:off x="7569118" y="3651835"/>
            <a:ext cx="529593" cy="1765995"/>
          </a:xfrm>
          <a:custGeom>
            <a:rect b="b" l="l" r="r" t="t"/>
            <a:pathLst>
              <a:path extrusionOk="0" h="74609" w="22374">
                <a:moveTo>
                  <a:pt x="11181" y="0"/>
                </a:moveTo>
                <a:cubicBezTo>
                  <a:pt x="10637" y="0"/>
                  <a:pt x="10198" y="442"/>
                  <a:pt x="10198" y="986"/>
                </a:cubicBezTo>
                <a:lnTo>
                  <a:pt x="10198" y="30547"/>
                </a:lnTo>
                <a:lnTo>
                  <a:pt x="1852" y="20531"/>
                </a:lnTo>
                <a:cubicBezTo>
                  <a:pt x="1657" y="20307"/>
                  <a:pt x="1383" y="20192"/>
                  <a:pt x="1106" y="20192"/>
                </a:cubicBezTo>
                <a:cubicBezTo>
                  <a:pt x="883" y="20192"/>
                  <a:pt x="659" y="20266"/>
                  <a:pt x="476" y="20419"/>
                </a:cubicBezTo>
                <a:cubicBezTo>
                  <a:pt x="61" y="20764"/>
                  <a:pt x="1" y="21375"/>
                  <a:pt x="336" y="21795"/>
                </a:cubicBezTo>
                <a:lnTo>
                  <a:pt x="10195" y="33625"/>
                </a:lnTo>
                <a:lnTo>
                  <a:pt x="10195" y="73622"/>
                </a:lnTo>
                <a:cubicBezTo>
                  <a:pt x="10195" y="74167"/>
                  <a:pt x="10637" y="74608"/>
                  <a:pt x="11181" y="74608"/>
                </a:cubicBezTo>
                <a:cubicBezTo>
                  <a:pt x="11725" y="74608"/>
                  <a:pt x="12167" y="74167"/>
                  <a:pt x="12167" y="73622"/>
                </a:cubicBezTo>
                <a:lnTo>
                  <a:pt x="12167" y="32754"/>
                </a:lnTo>
                <a:lnTo>
                  <a:pt x="22016" y="21399"/>
                </a:lnTo>
                <a:cubicBezTo>
                  <a:pt x="22373" y="20988"/>
                  <a:pt x="22328" y="20365"/>
                  <a:pt x="21917" y="20008"/>
                </a:cubicBezTo>
                <a:cubicBezTo>
                  <a:pt x="21730" y="19846"/>
                  <a:pt x="21501" y="19767"/>
                  <a:pt x="21272" y="19767"/>
                </a:cubicBezTo>
                <a:cubicBezTo>
                  <a:pt x="20996" y="19767"/>
                  <a:pt x="20721" y="19883"/>
                  <a:pt x="20526" y="20108"/>
                </a:cubicBezTo>
                <a:lnTo>
                  <a:pt x="12167" y="29745"/>
                </a:lnTo>
                <a:lnTo>
                  <a:pt x="12167" y="15955"/>
                </a:lnTo>
                <a:lnTo>
                  <a:pt x="19295" y="7739"/>
                </a:lnTo>
                <a:cubicBezTo>
                  <a:pt x="19570" y="7421"/>
                  <a:pt x="19537" y="6944"/>
                  <a:pt x="19219" y="6668"/>
                </a:cubicBezTo>
                <a:cubicBezTo>
                  <a:pt x="19075" y="6544"/>
                  <a:pt x="18899" y="6483"/>
                  <a:pt x="18723" y="6483"/>
                </a:cubicBezTo>
                <a:cubicBezTo>
                  <a:pt x="18511" y="6483"/>
                  <a:pt x="18299" y="6572"/>
                  <a:pt x="18149" y="6744"/>
                </a:cubicBezTo>
                <a:lnTo>
                  <a:pt x="12167" y="13639"/>
                </a:lnTo>
                <a:lnTo>
                  <a:pt x="12167" y="986"/>
                </a:lnTo>
                <a:cubicBezTo>
                  <a:pt x="12167" y="442"/>
                  <a:pt x="11725" y="0"/>
                  <a:pt x="1118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9"/>
          <p:cNvSpPr/>
          <p:nvPr/>
        </p:nvSpPr>
        <p:spPr>
          <a:xfrm>
            <a:off x="8124645" y="3736010"/>
            <a:ext cx="711615" cy="1192282"/>
          </a:xfrm>
          <a:custGeom>
            <a:rect b="b" l="l" r="r" t="t"/>
            <a:pathLst>
              <a:path extrusionOk="0" h="50371" w="30064">
                <a:moveTo>
                  <a:pt x="15034" y="1"/>
                </a:moveTo>
                <a:cubicBezTo>
                  <a:pt x="14716" y="1"/>
                  <a:pt x="14399" y="57"/>
                  <a:pt x="14096" y="171"/>
                </a:cubicBezTo>
                <a:cubicBezTo>
                  <a:pt x="11145" y="1148"/>
                  <a:pt x="10358" y="8034"/>
                  <a:pt x="10150" y="11614"/>
                </a:cubicBezTo>
                <a:cubicBezTo>
                  <a:pt x="10106" y="12369"/>
                  <a:pt x="9716" y="12953"/>
                  <a:pt x="9249" y="12953"/>
                </a:cubicBezTo>
                <a:cubicBezTo>
                  <a:pt x="9232" y="12953"/>
                  <a:pt x="9215" y="12952"/>
                  <a:pt x="9197" y="12951"/>
                </a:cubicBezTo>
                <a:cubicBezTo>
                  <a:pt x="9141" y="12946"/>
                  <a:pt x="9082" y="12943"/>
                  <a:pt x="9022" y="12943"/>
                </a:cubicBezTo>
                <a:cubicBezTo>
                  <a:pt x="7939" y="12943"/>
                  <a:pt x="6280" y="13762"/>
                  <a:pt x="5326" y="15294"/>
                </a:cubicBezTo>
                <a:cubicBezTo>
                  <a:pt x="3929" y="17538"/>
                  <a:pt x="4074" y="23910"/>
                  <a:pt x="4247" y="27122"/>
                </a:cubicBezTo>
                <a:cubicBezTo>
                  <a:pt x="4295" y="28002"/>
                  <a:pt x="3856" y="28713"/>
                  <a:pt x="3308" y="28713"/>
                </a:cubicBezTo>
                <a:cubicBezTo>
                  <a:pt x="3304" y="28713"/>
                  <a:pt x="3301" y="28713"/>
                  <a:pt x="3297" y="28713"/>
                </a:cubicBezTo>
                <a:cubicBezTo>
                  <a:pt x="3288" y="28712"/>
                  <a:pt x="3279" y="28712"/>
                  <a:pt x="3270" y="28712"/>
                </a:cubicBezTo>
                <a:cubicBezTo>
                  <a:pt x="1277" y="28712"/>
                  <a:pt x="578" y="32075"/>
                  <a:pt x="578" y="32075"/>
                </a:cubicBezTo>
                <a:cubicBezTo>
                  <a:pt x="82" y="33866"/>
                  <a:pt x="1" y="35689"/>
                  <a:pt x="228" y="37501"/>
                </a:cubicBezTo>
                <a:cubicBezTo>
                  <a:pt x="1304" y="46079"/>
                  <a:pt x="8158" y="50371"/>
                  <a:pt x="15017" y="50371"/>
                </a:cubicBezTo>
                <a:cubicBezTo>
                  <a:pt x="21864" y="50371"/>
                  <a:pt x="28714" y="46095"/>
                  <a:pt x="29828" y="37537"/>
                </a:cubicBezTo>
                <a:cubicBezTo>
                  <a:pt x="30064" y="35713"/>
                  <a:pt x="29988" y="33878"/>
                  <a:pt x="29489" y="32075"/>
                </a:cubicBezTo>
                <a:cubicBezTo>
                  <a:pt x="29489" y="32075"/>
                  <a:pt x="28791" y="28712"/>
                  <a:pt x="26797" y="28712"/>
                </a:cubicBezTo>
                <a:cubicBezTo>
                  <a:pt x="26788" y="28712"/>
                  <a:pt x="26779" y="28712"/>
                  <a:pt x="26770" y="28713"/>
                </a:cubicBezTo>
                <a:cubicBezTo>
                  <a:pt x="26767" y="28713"/>
                  <a:pt x="26763" y="28713"/>
                  <a:pt x="26760" y="28713"/>
                </a:cubicBezTo>
                <a:cubicBezTo>
                  <a:pt x="26214" y="28713"/>
                  <a:pt x="25773" y="28002"/>
                  <a:pt x="25821" y="27122"/>
                </a:cubicBezTo>
                <a:cubicBezTo>
                  <a:pt x="25993" y="23910"/>
                  <a:pt x="26141" y="17538"/>
                  <a:pt x="24741" y="15294"/>
                </a:cubicBezTo>
                <a:cubicBezTo>
                  <a:pt x="23787" y="13759"/>
                  <a:pt x="22129" y="12943"/>
                  <a:pt x="21046" y="12943"/>
                </a:cubicBezTo>
                <a:cubicBezTo>
                  <a:pt x="20986" y="12943"/>
                  <a:pt x="20927" y="12946"/>
                  <a:pt x="20870" y="12951"/>
                </a:cubicBezTo>
                <a:cubicBezTo>
                  <a:pt x="20853" y="12952"/>
                  <a:pt x="20835" y="12953"/>
                  <a:pt x="20818" y="12953"/>
                </a:cubicBezTo>
                <a:cubicBezTo>
                  <a:pt x="20351" y="12953"/>
                  <a:pt x="19961" y="12369"/>
                  <a:pt x="19918" y="11614"/>
                </a:cubicBezTo>
                <a:cubicBezTo>
                  <a:pt x="19709" y="8034"/>
                  <a:pt x="18923" y="1148"/>
                  <a:pt x="15971" y="171"/>
                </a:cubicBezTo>
                <a:cubicBezTo>
                  <a:pt x="15669" y="57"/>
                  <a:pt x="15351" y="1"/>
                  <a:pt x="1503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9"/>
          <p:cNvSpPr/>
          <p:nvPr/>
        </p:nvSpPr>
        <p:spPr>
          <a:xfrm>
            <a:off x="8346273" y="4112419"/>
            <a:ext cx="258145" cy="1222627"/>
          </a:xfrm>
          <a:custGeom>
            <a:rect b="b" l="l" r="r" t="t"/>
            <a:pathLst>
              <a:path extrusionOk="0" h="51653" w="10906">
                <a:moveTo>
                  <a:pt x="5689" y="0"/>
                </a:moveTo>
                <a:cubicBezTo>
                  <a:pt x="5311" y="0"/>
                  <a:pt x="5005" y="306"/>
                  <a:pt x="5005" y="684"/>
                </a:cubicBezTo>
                <a:lnTo>
                  <a:pt x="5005" y="9641"/>
                </a:lnTo>
                <a:lnTo>
                  <a:pt x="887" y="4890"/>
                </a:lnTo>
                <a:cubicBezTo>
                  <a:pt x="792" y="4786"/>
                  <a:pt x="663" y="4734"/>
                  <a:pt x="534" y="4734"/>
                </a:cubicBezTo>
                <a:cubicBezTo>
                  <a:pt x="422" y="4734"/>
                  <a:pt x="311" y="4773"/>
                  <a:pt x="221" y="4851"/>
                </a:cubicBezTo>
                <a:cubicBezTo>
                  <a:pt x="25" y="5020"/>
                  <a:pt x="0" y="5314"/>
                  <a:pt x="164" y="5516"/>
                </a:cubicBezTo>
                <a:lnTo>
                  <a:pt x="5005" y="11096"/>
                </a:lnTo>
                <a:lnTo>
                  <a:pt x="5005" y="21399"/>
                </a:lnTo>
                <a:lnTo>
                  <a:pt x="1156" y="16781"/>
                </a:lnTo>
                <a:cubicBezTo>
                  <a:pt x="1058" y="16653"/>
                  <a:pt x="909" y="16585"/>
                  <a:pt x="759" y="16585"/>
                </a:cubicBezTo>
                <a:cubicBezTo>
                  <a:pt x="647" y="16585"/>
                  <a:pt x="535" y="16622"/>
                  <a:pt x="442" y="16700"/>
                </a:cubicBezTo>
                <a:cubicBezTo>
                  <a:pt x="224" y="16881"/>
                  <a:pt x="203" y="17205"/>
                  <a:pt x="391" y="17416"/>
                </a:cubicBezTo>
                <a:lnTo>
                  <a:pt x="5005" y="22953"/>
                </a:lnTo>
                <a:lnTo>
                  <a:pt x="5005" y="50969"/>
                </a:lnTo>
                <a:cubicBezTo>
                  <a:pt x="5005" y="51347"/>
                  <a:pt x="5311" y="51652"/>
                  <a:pt x="5689" y="51652"/>
                </a:cubicBezTo>
                <a:cubicBezTo>
                  <a:pt x="6064" y="51652"/>
                  <a:pt x="6369" y="51347"/>
                  <a:pt x="6369" y="50969"/>
                </a:cubicBezTo>
                <a:lnTo>
                  <a:pt x="6369" y="21689"/>
                </a:lnTo>
                <a:lnTo>
                  <a:pt x="10730" y="16660"/>
                </a:lnTo>
                <a:cubicBezTo>
                  <a:pt x="10905" y="16461"/>
                  <a:pt x="10881" y="16158"/>
                  <a:pt x="10682" y="15986"/>
                </a:cubicBezTo>
                <a:cubicBezTo>
                  <a:pt x="10593" y="15908"/>
                  <a:pt x="10482" y="15869"/>
                  <a:pt x="10371" y="15869"/>
                </a:cubicBezTo>
                <a:cubicBezTo>
                  <a:pt x="10238" y="15869"/>
                  <a:pt x="10105" y="15925"/>
                  <a:pt x="10010" y="16034"/>
                </a:cubicBezTo>
                <a:lnTo>
                  <a:pt x="6372" y="20232"/>
                </a:lnTo>
                <a:lnTo>
                  <a:pt x="6372" y="11162"/>
                </a:lnTo>
                <a:lnTo>
                  <a:pt x="10733" y="6136"/>
                </a:lnTo>
                <a:cubicBezTo>
                  <a:pt x="10905" y="5937"/>
                  <a:pt x="10884" y="5634"/>
                  <a:pt x="10685" y="5462"/>
                </a:cubicBezTo>
                <a:cubicBezTo>
                  <a:pt x="10594" y="5384"/>
                  <a:pt x="10483" y="5345"/>
                  <a:pt x="10372" y="5345"/>
                </a:cubicBezTo>
                <a:cubicBezTo>
                  <a:pt x="10238" y="5345"/>
                  <a:pt x="10105" y="5401"/>
                  <a:pt x="10010" y="5510"/>
                </a:cubicBezTo>
                <a:lnTo>
                  <a:pt x="6372" y="9705"/>
                </a:lnTo>
                <a:lnTo>
                  <a:pt x="6372" y="684"/>
                </a:lnTo>
                <a:cubicBezTo>
                  <a:pt x="6372" y="306"/>
                  <a:pt x="6064" y="0"/>
                  <a:pt x="568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9"/>
          <p:cNvSpPr/>
          <p:nvPr/>
        </p:nvSpPr>
        <p:spPr>
          <a:xfrm>
            <a:off x="2438860" y="3453301"/>
            <a:ext cx="1081101" cy="1399756"/>
          </a:xfrm>
          <a:custGeom>
            <a:rect b="b" l="l" r="r" t="t"/>
            <a:pathLst>
              <a:path extrusionOk="0" h="65570" w="50643">
                <a:moveTo>
                  <a:pt x="25739" y="0"/>
                </a:moveTo>
                <a:cubicBezTo>
                  <a:pt x="25667" y="0"/>
                  <a:pt x="25596" y="1"/>
                  <a:pt x="25524" y="2"/>
                </a:cubicBezTo>
                <a:cubicBezTo>
                  <a:pt x="16739" y="108"/>
                  <a:pt x="9629" y="6736"/>
                  <a:pt x="9590" y="14932"/>
                </a:cubicBezTo>
                <a:cubicBezTo>
                  <a:pt x="9587" y="15255"/>
                  <a:pt x="9596" y="15576"/>
                  <a:pt x="9617" y="15893"/>
                </a:cubicBezTo>
                <a:cubicBezTo>
                  <a:pt x="9901" y="20378"/>
                  <a:pt x="8519" y="24796"/>
                  <a:pt x="5613" y="28386"/>
                </a:cubicBezTo>
                <a:cubicBezTo>
                  <a:pt x="1930" y="32928"/>
                  <a:pt x="0" y="38765"/>
                  <a:pt x="759" y="45037"/>
                </a:cubicBezTo>
                <a:cubicBezTo>
                  <a:pt x="2044" y="55682"/>
                  <a:pt x="11153" y="64170"/>
                  <a:pt x="22612" y="65407"/>
                </a:cubicBezTo>
                <a:cubicBezTo>
                  <a:pt x="23621" y="65516"/>
                  <a:pt x="24620" y="65569"/>
                  <a:pt x="25606" y="65569"/>
                </a:cubicBezTo>
                <a:cubicBezTo>
                  <a:pt x="39363" y="65569"/>
                  <a:pt x="50550" y="55243"/>
                  <a:pt x="50615" y="42451"/>
                </a:cubicBezTo>
                <a:cubicBezTo>
                  <a:pt x="50642" y="36969"/>
                  <a:pt x="48622" y="31921"/>
                  <a:pt x="45220" y="27935"/>
                </a:cubicBezTo>
                <a:cubicBezTo>
                  <a:pt x="42550" y="24799"/>
                  <a:pt x="41240" y="20838"/>
                  <a:pt x="41772" y="16870"/>
                </a:cubicBezTo>
                <a:cubicBezTo>
                  <a:pt x="41872" y="16132"/>
                  <a:pt x="41912" y="15388"/>
                  <a:pt x="41893" y="14644"/>
                </a:cubicBezTo>
                <a:cubicBezTo>
                  <a:pt x="41689" y="6537"/>
                  <a:pt x="34447" y="0"/>
                  <a:pt x="25739" y="0"/>
                </a:cubicBezTo>
                <a:close/>
              </a:path>
            </a:pathLst>
          </a:custGeom>
          <a:solidFill>
            <a:srgbClr val="FFE4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9"/>
          <p:cNvSpPr/>
          <p:nvPr/>
        </p:nvSpPr>
        <p:spPr>
          <a:xfrm>
            <a:off x="2767000" y="3991678"/>
            <a:ext cx="433141" cy="1320556"/>
          </a:xfrm>
          <a:custGeom>
            <a:rect b="b" l="l" r="r" t="t"/>
            <a:pathLst>
              <a:path extrusionOk="0" h="61860" w="20290">
                <a:moveTo>
                  <a:pt x="10419" y="1"/>
                </a:moveTo>
                <a:cubicBezTo>
                  <a:pt x="9684" y="1"/>
                  <a:pt x="9082" y="595"/>
                  <a:pt x="9079" y="1334"/>
                </a:cubicBezTo>
                <a:lnTo>
                  <a:pt x="8973" y="23985"/>
                </a:lnTo>
                <a:lnTo>
                  <a:pt x="2520" y="16237"/>
                </a:lnTo>
                <a:cubicBezTo>
                  <a:pt x="2255" y="15928"/>
                  <a:pt x="1879" y="15770"/>
                  <a:pt x="1502" y="15770"/>
                </a:cubicBezTo>
                <a:cubicBezTo>
                  <a:pt x="1199" y="15770"/>
                  <a:pt x="895" y="15872"/>
                  <a:pt x="645" y="16080"/>
                </a:cubicBezTo>
                <a:cubicBezTo>
                  <a:pt x="82" y="16549"/>
                  <a:pt x="1" y="17380"/>
                  <a:pt x="460" y="17952"/>
                </a:cubicBezTo>
                <a:lnTo>
                  <a:pt x="8952" y="28149"/>
                </a:lnTo>
                <a:lnTo>
                  <a:pt x="8801" y="60513"/>
                </a:lnTo>
                <a:cubicBezTo>
                  <a:pt x="8798" y="61254"/>
                  <a:pt x="9397" y="61856"/>
                  <a:pt x="10135" y="61859"/>
                </a:cubicBezTo>
                <a:cubicBezTo>
                  <a:pt x="10138" y="61859"/>
                  <a:pt x="10142" y="61859"/>
                  <a:pt x="10146" y="61859"/>
                </a:cubicBezTo>
                <a:cubicBezTo>
                  <a:pt x="10882" y="61859"/>
                  <a:pt x="11477" y="61263"/>
                  <a:pt x="11480" y="60529"/>
                </a:cubicBezTo>
                <a:lnTo>
                  <a:pt x="11683" y="17846"/>
                </a:lnTo>
                <a:cubicBezTo>
                  <a:pt x="11864" y="17752"/>
                  <a:pt x="12025" y="17616"/>
                  <a:pt x="12146" y="17453"/>
                </a:cubicBezTo>
                <a:lnTo>
                  <a:pt x="19854" y="6959"/>
                </a:lnTo>
                <a:cubicBezTo>
                  <a:pt x="20290" y="6364"/>
                  <a:pt x="20163" y="5526"/>
                  <a:pt x="19567" y="5087"/>
                </a:cubicBezTo>
                <a:cubicBezTo>
                  <a:pt x="19328" y="4912"/>
                  <a:pt x="19050" y="4827"/>
                  <a:pt x="18774" y="4827"/>
                </a:cubicBezTo>
                <a:cubicBezTo>
                  <a:pt x="18362" y="4827"/>
                  <a:pt x="17956" y="5016"/>
                  <a:pt x="17695" y="5375"/>
                </a:cubicBezTo>
                <a:lnTo>
                  <a:pt x="11701" y="13531"/>
                </a:lnTo>
                <a:lnTo>
                  <a:pt x="11759" y="1347"/>
                </a:lnTo>
                <a:cubicBezTo>
                  <a:pt x="11762" y="609"/>
                  <a:pt x="11166" y="4"/>
                  <a:pt x="10425" y="1"/>
                </a:cubicBezTo>
                <a:cubicBezTo>
                  <a:pt x="10423" y="1"/>
                  <a:pt x="10421" y="1"/>
                  <a:pt x="10419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9"/>
          <p:cNvSpPr/>
          <p:nvPr/>
        </p:nvSpPr>
        <p:spPr>
          <a:xfrm>
            <a:off x="3527790" y="4198961"/>
            <a:ext cx="751500" cy="1104411"/>
          </a:xfrm>
          <a:custGeom>
            <a:rect b="b" l="l" r="r" t="t"/>
            <a:pathLst>
              <a:path extrusionOk="0" h="41102" w="27968">
                <a:moveTo>
                  <a:pt x="12339" y="1"/>
                </a:moveTo>
                <a:lnTo>
                  <a:pt x="1" y="17510"/>
                </a:lnTo>
                <a:lnTo>
                  <a:pt x="1" y="41102"/>
                </a:lnTo>
                <a:lnTo>
                  <a:pt x="27968" y="41102"/>
                </a:lnTo>
                <a:lnTo>
                  <a:pt x="27968" y="17510"/>
                </a:lnTo>
                <a:lnTo>
                  <a:pt x="12339" y="1"/>
                </a:lnTo>
                <a:close/>
              </a:path>
            </a:pathLst>
          </a:custGeom>
          <a:solidFill>
            <a:srgbClr val="56A4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9"/>
          <p:cNvSpPr/>
          <p:nvPr/>
        </p:nvSpPr>
        <p:spPr>
          <a:xfrm>
            <a:off x="4265210" y="4669454"/>
            <a:ext cx="1092964" cy="633917"/>
          </a:xfrm>
          <a:custGeom>
            <a:rect b="b" l="l" r="r" t="t"/>
            <a:pathLst>
              <a:path extrusionOk="0" h="23592" w="40676">
                <a:moveTo>
                  <a:pt x="1" y="0"/>
                </a:moveTo>
                <a:lnTo>
                  <a:pt x="1" y="23592"/>
                </a:lnTo>
                <a:lnTo>
                  <a:pt x="40675" y="23592"/>
                </a:lnTo>
                <a:lnTo>
                  <a:pt x="406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9"/>
          <p:cNvSpPr/>
          <p:nvPr/>
        </p:nvSpPr>
        <p:spPr>
          <a:xfrm>
            <a:off x="4380187" y="4844324"/>
            <a:ext cx="174897" cy="306049"/>
          </a:xfrm>
          <a:custGeom>
            <a:rect b="b" l="l" r="r" t="t"/>
            <a:pathLst>
              <a:path extrusionOk="0" h="11390" w="6509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9" y="11389"/>
                </a:lnTo>
                <a:cubicBezTo>
                  <a:pt x="6218" y="11389"/>
                  <a:pt x="6509" y="11099"/>
                  <a:pt x="6509" y="10736"/>
                </a:cubicBezTo>
                <a:lnTo>
                  <a:pt x="6509" y="654"/>
                </a:lnTo>
                <a:cubicBezTo>
                  <a:pt x="6509" y="294"/>
                  <a:pt x="6218" y="0"/>
                  <a:pt x="5859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9"/>
          <p:cNvSpPr/>
          <p:nvPr/>
        </p:nvSpPr>
        <p:spPr>
          <a:xfrm>
            <a:off x="3741272" y="4695545"/>
            <a:ext cx="259967" cy="454828"/>
          </a:xfrm>
          <a:custGeom>
            <a:rect b="b" l="l" r="r" t="t"/>
            <a:pathLst>
              <a:path extrusionOk="0" h="16927" w="9675">
                <a:moveTo>
                  <a:pt x="653" y="0"/>
                </a:moveTo>
                <a:cubicBezTo>
                  <a:pt x="293" y="0"/>
                  <a:pt x="0" y="290"/>
                  <a:pt x="0" y="650"/>
                </a:cubicBezTo>
                <a:lnTo>
                  <a:pt x="0" y="16273"/>
                </a:lnTo>
                <a:cubicBezTo>
                  <a:pt x="0" y="16636"/>
                  <a:pt x="293" y="16926"/>
                  <a:pt x="653" y="16926"/>
                </a:cubicBezTo>
                <a:lnTo>
                  <a:pt x="9021" y="16926"/>
                </a:lnTo>
                <a:cubicBezTo>
                  <a:pt x="9384" y="16926"/>
                  <a:pt x="9674" y="16636"/>
                  <a:pt x="9674" y="16273"/>
                </a:cubicBezTo>
                <a:lnTo>
                  <a:pt x="9674" y="650"/>
                </a:lnTo>
                <a:cubicBezTo>
                  <a:pt x="9674" y="290"/>
                  <a:pt x="9384" y="0"/>
                  <a:pt x="9021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9"/>
          <p:cNvSpPr/>
          <p:nvPr/>
        </p:nvSpPr>
        <p:spPr>
          <a:xfrm>
            <a:off x="4686290" y="4882829"/>
            <a:ext cx="284204" cy="415356"/>
          </a:xfrm>
          <a:custGeom>
            <a:rect b="b" l="l" r="r" t="t"/>
            <a:pathLst>
              <a:path extrusionOk="0" h="15458" w="10577">
                <a:moveTo>
                  <a:pt x="5287" y="1"/>
                </a:moveTo>
                <a:cubicBezTo>
                  <a:pt x="2366" y="1"/>
                  <a:pt x="1" y="2369"/>
                  <a:pt x="1" y="5290"/>
                </a:cubicBezTo>
                <a:lnTo>
                  <a:pt x="1" y="15457"/>
                </a:lnTo>
                <a:lnTo>
                  <a:pt x="10573" y="15457"/>
                </a:lnTo>
                <a:lnTo>
                  <a:pt x="10576" y="5290"/>
                </a:lnTo>
                <a:cubicBezTo>
                  <a:pt x="10576" y="2369"/>
                  <a:pt x="8208" y="1"/>
                  <a:pt x="5287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9"/>
          <p:cNvSpPr/>
          <p:nvPr/>
        </p:nvSpPr>
        <p:spPr>
          <a:xfrm>
            <a:off x="5052609" y="4844324"/>
            <a:ext cx="174897" cy="306049"/>
          </a:xfrm>
          <a:custGeom>
            <a:rect b="b" l="l" r="r" t="t"/>
            <a:pathLst>
              <a:path extrusionOk="0" h="11390" w="6509">
                <a:moveTo>
                  <a:pt x="654" y="0"/>
                </a:moveTo>
                <a:cubicBezTo>
                  <a:pt x="294" y="0"/>
                  <a:pt x="1" y="294"/>
                  <a:pt x="1" y="654"/>
                </a:cubicBezTo>
                <a:lnTo>
                  <a:pt x="1" y="10736"/>
                </a:lnTo>
                <a:cubicBezTo>
                  <a:pt x="1" y="11099"/>
                  <a:pt x="294" y="11389"/>
                  <a:pt x="654" y="11389"/>
                </a:cubicBezTo>
                <a:lnTo>
                  <a:pt x="5858" y="11389"/>
                </a:lnTo>
                <a:cubicBezTo>
                  <a:pt x="6218" y="11389"/>
                  <a:pt x="6508" y="11099"/>
                  <a:pt x="6508" y="10736"/>
                </a:cubicBezTo>
                <a:lnTo>
                  <a:pt x="6508" y="654"/>
                </a:lnTo>
                <a:cubicBezTo>
                  <a:pt x="6508" y="294"/>
                  <a:pt x="6218" y="0"/>
                  <a:pt x="5858" y="0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9"/>
          <p:cNvSpPr/>
          <p:nvPr/>
        </p:nvSpPr>
        <p:spPr>
          <a:xfrm>
            <a:off x="3413297" y="4166717"/>
            <a:ext cx="2081780" cy="502765"/>
          </a:xfrm>
          <a:custGeom>
            <a:rect b="b" l="l" r="r" t="t"/>
            <a:pathLst>
              <a:path extrusionOk="0" h="18711" w="77476">
                <a:moveTo>
                  <a:pt x="14837" y="0"/>
                </a:moveTo>
                <a:lnTo>
                  <a:pt x="1" y="18710"/>
                </a:lnTo>
                <a:lnTo>
                  <a:pt x="4455" y="18710"/>
                </a:lnTo>
                <a:lnTo>
                  <a:pt x="16416" y="2507"/>
                </a:lnTo>
                <a:lnTo>
                  <a:pt x="28666" y="18710"/>
                </a:lnTo>
                <a:lnTo>
                  <a:pt x="77476" y="18710"/>
                </a:lnTo>
                <a:lnTo>
                  <a:pt x="6283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9"/>
          <p:cNvSpPr/>
          <p:nvPr/>
        </p:nvSpPr>
        <p:spPr>
          <a:xfrm>
            <a:off x="5733451" y="3476738"/>
            <a:ext cx="1403087" cy="1442450"/>
          </a:xfrm>
          <a:custGeom>
            <a:rect b="b" l="l" r="r" t="t"/>
            <a:pathLst>
              <a:path extrusionOk="0" h="60940" w="59277">
                <a:moveTo>
                  <a:pt x="29640" y="1"/>
                </a:moveTo>
                <a:cubicBezTo>
                  <a:pt x="29123" y="1"/>
                  <a:pt x="28607" y="58"/>
                  <a:pt x="28101" y="173"/>
                </a:cubicBezTo>
                <a:cubicBezTo>
                  <a:pt x="23244" y="1174"/>
                  <a:pt x="21952" y="8220"/>
                  <a:pt x="21608" y="11889"/>
                </a:cubicBezTo>
                <a:cubicBezTo>
                  <a:pt x="21535" y="12662"/>
                  <a:pt x="20893" y="13258"/>
                  <a:pt x="20125" y="13258"/>
                </a:cubicBezTo>
                <a:cubicBezTo>
                  <a:pt x="20097" y="13258"/>
                  <a:pt x="20069" y="13257"/>
                  <a:pt x="20041" y="13256"/>
                </a:cubicBezTo>
                <a:cubicBezTo>
                  <a:pt x="19950" y="13250"/>
                  <a:pt x="19855" y="13248"/>
                  <a:pt x="19758" y="13248"/>
                </a:cubicBezTo>
                <a:cubicBezTo>
                  <a:pt x="17978" y="13248"/>
                  <a:pt x="15247" y="14083"/>
                  <a:pt x="13675" y="15654"/>
                </a:cubicBezTo>
                <a:cubicBezTo>
                  <a:pt x="11377" y="17952"/>
                  <a:pt x="11613" y="24475"/>
                  <a:pt x="11900" y="27762"/>
                </a:cubicBezTo>
                <a:cubicBezTo>
                  <a:pt x="11978" y="28661"/>
                  <a:pt x="11253" y="29389"/>
                  <a:pt x="10353" y="29389"/>
                </a:cubicBezTo>
                <a:cubicBezTo>
                  <a:pt x="10348" y="29389"/>
                  <a:pt x="10342" y="29389"/>
                  <a:pt x="10337" y="29389"/>
                </a:cubicBezTo>
                <a:cubicBezTo>
                  <a:pt x="10321" y="29389"/>
                  <a:pt x="10305" y="29389"/>
                  <a:pt x="10290" y="29389"/>
                </a:cubicBezTo>
                <a:cubicBezTo>
                  <a:pt x="7014" y="29389"/>
                  <a:pt x="5867" y="32831"/>
                  <a:pt x="5867" y="32831"/>
                </a:cubicBezTo>
                <a:cubicBezTo>
                  <a:pt x="0" y="46025"/>
                  <a:pt x="25796" y="59222"/>
                  <a:pt x="28975" y="60786"/>
                </a:cubicBezTo>
                <a:cubicBezTo>
                  <a:pt x="29180" y="60888"/>
                  <a:pt x="29407" y="60940"/>
                  <a:pt x="29640" y="60940"/>
                </a:cubicBezTo>
                <a:cubicBezTo>
                  <a:pt x="29870" y="60940"/>
                  <a:pt x="30099" y="60888"/>
                  <a:pt x="30305" y="60786"/>
                </a:cubicBezTo>
                <a:cubicBezTo>
                  <a:pt x="33480" y="59222"/>
                  <a:pt x="59276" y="46025"/>
                  <a:pt x="53412" y="32831"/>
                </a:cubicBezTo>
                <a:cubicBezTo>
                  <a:pt x="53412" y="32831"/>
                  <a:pt x="52264" y="29389"/>
                  <a:pt x="48986" y="29389"/>
                </a:cubicBezTo>
                <a:cubicBezTo>
                  <a:pt x="48972" y="29389"/>
                  <a:pt x="48957" y="29389"/>
                  <a:pt x="48943" y="29389"/>
                </a:cubicBezTo>
                <a:cubicBezTo>
                  <a:pt x="48937" y="29389"/>
                  <a:pt x="48932" y="29389"/>
                  <a:pt x="48926" y="29389"/>
                </a:cubicBezTo>
                <a:cubicBezTo>
                  <a:pt x="48027" y="29389"/>
                  <a:pt x="47301" y="28661"/>
                  <a:pt x="47379" y="27762"/>
                </a:cubicBezTo>
                <a:cubicBezTo>
                  <a:pt x="47664" y="24475"/>
                  <a:pt x="47903" y="17952"/>
                  <a:pt x="45604" y="15654"/>
                </a:cubicBezTo>
                <a:cubicBezTo>
                  <a:pt x="44033" y="14083"/>
                  <a:pt x="41301" y="13248"/>
                  <a:pt x="39519" y="13248"/>
                </a:cubicBezTo>
                <a:cubicBezTo>
                  <a:pt x="39422" y="13248"/>
                  <a:pt x="39327" y="13250"/>
                  <a:pt x="39235" y="13256"/>
                </a:cubicBezTo>
                <a:cubicBezTo>
                  <a:pt x="39207" y="13257"/>
                  <a:pt x="39179" y="13258"/>
                  <a:pt x="39152" y="13258"/>
                </a:cubicBezTo>
                <a:cubicBezTo>
                  <a:pt x="38387" y="13258"/>
                  <a:pt x="37745" y="12662"/>
                  <a:pt x="37672" y="11889"/>
                </a:cubicBezTo>
                <a:cubicBezTo>
                  <a:pt x="37327" y="8223"/>
                  <a:pt x="36036" y="1174"/>
                  <a:pt x="31179" y="173"/>
                </a:cubicBezTo>
                <a:cubicBezTo>
                  <a:pt x="30673" y="58"/>
                  <a:pt x="30156" y="1"/>
                  <a:pt x="296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9"/>
          <p:cNvSpPr/>
          <p:nvPr/>
        </p:nvSpPr>
        <p:spPr>
          <a:xfrm>
            <a:off x="6240050" y="3921130"/>
            <a:ext cx="410248" cy="1367653"/>
          </a:xfrm>
          <a:custGeom>
            <a:rect b="b" l="l" r="r" t="t"/>
            <a:pathLst>
              <a:path extrusionOk="0" h="57780" w="17332">
                <a:moveTo>
                  <a:pt x="8670" y="1"/>
                </a:moveTo>
                <a:cubicBezTo>
                  <a:pt x="8241" y="1"/>
                  <a:pt x="7896" y="351"/>
                  <a:pt x="7908" y="781"/>
                </a:cubicBezTo>
                <a:lnTo>
                  <a:pt x="7908" y="23658"/>
                </a:lnTo>
                <a:lnTo>
                  <a:pt x="1449" y="15907"/>
                </a:lnTo>
                <a:cubicBezTo>
                  <a:pt x="1297" y="15722"/>
                  <a:pt x="1077" y="15626"/>
                  <a:pt x="855" y="15626"/>
                </a:cubicBezTo>
                <a:cubicBezTo>
                  <a:pt x="682" y="15626"/>
                  <a:pt x="509" y="15684"/>
                  <a:pt x="366" y="15802"/>
                </a:cubicBezTo>
                <a:cubicBezTo>
                  <a:pt x="39" y="16074"/>
                  <a:pt x="0" y="16561"/>
                  <a:pt x="275" y="16884"/>
                </a:cubicBezTo>
                <a:lnTo>
                  <a:pt x="7908" y="26041"/>
                </a:lnTo>
                <a:lnTo>
                  <a:pt x="7908" y="56999"/>
                </a:lnTo>
                <a:cubicBezTo>
                  <a:pt x="7896" y="57426"/>
                  <a:pt x="8241" y="57779"/>
                  <a:pt x="8670" y="57779"/>
                </a:cubicBezTo>
                <a:cubicBezTo>
                  <a:pt x="9097" y="57779"/>
                  <a:pt x="9441" y="57426"/>
                  <a:pt x="9432" y="56999"/>
                </a:cubicBezTo>
                <a:lnTo>
                  <a:pt x="9432" y="19440"/>
                </a:lnTo>
                <a:lnTo>
                  <a:pt x="17053" y="10651"/>
                </a:lnTo>
                <a:cubicBezTo>
                  <a:pt x="17331" y="10334"/>
                  <a:pt x="17295" y="9853"/>
                  <a:pt x="16978" y="9575"/>
                </a:cubicBezTo>
                <a:cubicBezTo>
                  <a:pt x="16833" y="9450"/>
                  <a:pt x="16655" y="9389"/>
                  <a:pt x="16477" y="9389"/>
                </a:cubicBezTo>
                <a:cubicBezTo>
                  <a:pt x="16264" y="9389"/>
                  <a:pt x="16051" y="9477"/>
                  <a:pt x="15901" y="9651"/>
                </a:cubicBezTo>
                <a:lnTo>
                  <a:pt x="9432" y="17111"/>
                </a:lnTo>
                <a:lnTo>
                  <a:pt x="9432" y="781"/>
                </a:lnTo>
                <a:cubicBezTo>
                  <a:pt x="9441" y="351"/>
                  <a:pt x="9097" y="1"/>
                  <a:pt x="867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9"/>
          <p:cNvSpPr/>
          <p:nvPr/>
        </p:nvSpPr>
        <p:spPr>
          <a:xfrm>
            <a:off x="5209084" y="4820708"/>
            <a:ext cx="524368" cy="387385"/>
          </a:xfrm>
          <a:custGeom>
            <a:rect b="b" l="l" r="r" t="t"/>
            <a:pathLst>
              <a:path extrusionOk="0" h="14417" w="19515">
                <a:moveTo>
                  <a:pt x="8420" y="1"/>
                </a:moveTo>
                <a:cubicBezTo>
                  <a:pt x="8024" y="1"/>
                  <a:pt x="7625" y="45"/>
                  <a:pt x="7231" y="137"/>
                </a:cubicBezTo>
                <a:cubicBezTo>
                  <a:pt x="5456" y="551"/>
                  <a:pt x="4022" y="1854"/>
                  <a:pt x="3442" y="3581"/>
                </a:cubicBezTo>
                <a:cubicBezTo>
                  <a:pt x="3321" y="3950"/>
                  <a:pt x="2985" y="4201"/>
                  <a:pt x="2598" y="4219"/>
                </a:cubicBezTo>
                <a:cubicBezTo>
                  <a:pt x="2453" y="4225"/>
                  <a:pt x="2308" y="4244"/>
                  <a:pt x="2162" y="4277"/>
                </a:cubicBezTo>
                <a:cubicBezTo>
                  <a:pt x="1037" y="4516"/>
                  <a:pt x="176" y="5480"/>
                  <a:pt x="70" y="6627"/>
                </a:cubicBezTo>
                <a:cubicBezTo>
                  <a:pt x="0" y="7331"/>
                  <a:pt x="215" y="8033"/>
                  <a:pt x="666" y="8577"/>
                </a:cubicBezTo>
                <a:cubicBezTo>
                  <a:pt x="929" y="8892"/>
                  <a:pt x="1022" y="9318"/>
                  <a:pt x="907" y="9711"/>
                </a:cubicBezTo>
                <a:cubicBezTo>
                  <a:pt x="690" y="10452"/>
                  <a:pt x="620" y="11229"/>
                  <a:pt x="705" y="11997"/>
                </a:cubicBezTo>
                <a:cubicBezTo>
                  <a:pt x="759" y="12511"/>
                  <a:pt x="886" y="13017"/>
                  <a:pt x="1077" y="13497"/>
                </a:cubicBezTo>
                <a:lnTo>
                  <a:pt x="18236" y="14417"/>
                </a:lnTo>
                <a:cubicBezTo>
                  <a:pt x="19445" y="12705"/>
                  <a:pt x="19515" y="10434"/>
                  <a:pt x="18408" y="8653"/>
                </a:cubicBezTo>
                <a:cubicBezTo>
                  <a:pt x="18127" y="8193"/>
                  <a:pt x="18036" y="7640"/>
                  <a:pt x="18163" y="7113"/>
                </a:cubicBezTo>
                <a:cubicBezTo>
                  <a:pt x="18284" y="6599"/>
                  <a:pt x="18308" y="6067"/>
                  <a:pt x="18236" y="5544"/>
                </a:cubicBezTo>
                <a:cubicBezTo>
                  <a:pt x="17964" y="3551"/>
                  <a:pt x="16291" y="1997"/>
                  <a:pt x="14286" y="1864"/>
                </a:cubicBezTo>
                <a:cubicBezTo>
                  <a:pt x="14187" y="1857"/>
                  <a:pt x="14087" y="1853"/>
                  <a:pt x="13988" y="1853"/>
                </a:cubicBezTo>
                <a:cubicBezTo>
                  <a:pt x="13740" y="1853"/>
                  <a:pt x="13493" y="1875"/>
                  <a:pt x="13249" y="1918"/>
                </a:cubicBezTo>
                <a:cubicBezTo>
                  <a:pt x="13181" y="1930"/>
                  <a:pt x="13112" y="1936"/>
                  <a:pt x="13045" y="1936"/>
                </a:cubicBezTo>
                <a:cubicBezTo>
                  <a:pt x="12713" y="1936"/>
                  <a:pt x="12392" y="1793"/>
                  <a:pt x="12151" y="1552"/>
                </a:cubicBezTo>
                <a:cubicBezTo>
                  <a:pt x="11154" y="548"/>
                  <a:pt x="9805" y="1"/>
                  <a:pt x="8420" y="1"/>
                </a:cubicBezTo>
                <a:close/>
              </a:path>
            </a:pathLst>
          </a:custGeom>
          <a:solidFill>
            <a:srgbClr val="74C1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9"/>
          <p:cNvSpPr/>
          <p:nvPr/>
        </p:nvSpPr>
        <p:spPr>
          <a:xfrm>
            <a:off x="1058330" y="2330676"/>
            <a:ext cx="1339065" cy="2243750"/>
          </a:xfrm>
          <a:custGeom>
            <a:rect b="b" l="l" r="r" t="t"/>
            <a:pathLst>
              <a:path extrusionOk="0" h="105106" w="62727">
                <a:moveTo>
                  <a:pt x="31083" y="0"/>
                </a:moveTo>
                <a:cubicBezTo>
                  <a:pt x="30660" y="0"/>
                  <a:pt x="30078" y="77"/>
                  <a:pt x="29410" y="366"/>
                </a:cubicBezTo>
                <a:cubicBezTo>
                  <a:pt x="23250" y="2407"/>
                  <a:pt x="21611" y="16772"/>
                  <a:pt x="21172" y="24241"/>
                </a:cubicBezTo>
                <a:cubicBezTo>
                  <a:pt x="21082" y="25817"/>
                  <a:pt x="20271" y="27035"/>
                  <a:pt x="19296" y="27035"/>
                </a:cubicBezTo>
                <a:cubicBezTo>
                  <a:pt x="19260" y="27035"/>
                  <a:pt x="19224" y="27033"/>
                  <a:pt x="19188" y="27030"/>
                </a:cubicBezTo>
                <a:cubicBezTo>
                  <a:pt x="19071" y="27019"/>
                  <a:pt x="18950" y="27014"/>
                  <a:pt x="18825" y="27014"/>
                </a:cubicBezTo>
                <a:cubicBezTo>
                  <a:pt x="16566" y="27014"/>
                  <a:pt x="13102" y="28718"/>
                  <a:pt x="11108" y="31917"/>
                </a:cubicBezTo>
                <a:cubicBezTo>
                  <a:pt x="8196" y="36601"/>
                  <a:pt x="8495" y="49895"/>
                  <a:pt x="8858" y="56599"/>
                </a:cubicBezTo>
                <a:cubicBezTo>
                  <a:pt x="8957" y="58430"/>
                  <a:pt x="8037" y="59917"/>
                  <a:pt x="6895" y="59917"/>
                </a:cubicBezTo>
                <a:cubicBezTo>
                  <a:pt x="6888" y="59917"/>
                  <a:pt x="6881" y="59917"/>
                  <a:pt x="6874" y="59917"/>
                </a:cubicBezTo>
                <a:cubicBezTo>
                  <a:pt x="6854" y="59917"/>
                  <a:pt x="6835" y="59916"/>
                  <a:pt x="6815" y="59916"/>
                </a:cubicBezTo>
                <a:cubicBezTo>
                  <a:pt x="2657" y="59916"/>
                  <a:pt x="1204" y="66933"/>
                  <a:pt x="1204" y="66933"/>
                </a:cubicBezTo>
                <a:cubicBezTo>
                  <a:pt x="170" y="70668"/>
                  <a:pt x="0" y="74469"/>
                  <a:pt x="472" y="78249"/>
                </a:cubicBezTo>
                <a:cubicBezTo>
                  <a:pt x="2716" y="96150"/>
                  <a:pt x="17018" y="105106"/>
                  <a:pt x="31329" y="105106"/>
                </a:cubicBezTo>
                <a:cubicBezTo>
                  <a:pt x="45614" y="105106"/>
                  <a:pt x="59909" y="96183"/>
                  <a:pt x="62231" y="78325"/>
                </a:cubicBezTo>
                <a:cubicBezTo>
                  <a:pt x="62727" y="74520"/>
                  <a:pt x="62566" y="70692"/>
                  <a:pt x="61526" y="66933"/>
                </a:cubicBezTo>
                <a:cubicBezTo>
                  <a:pt x="61526" y="66933"/>
                  <a:pt x="60070" y="59916"/>
                  <a:pt x="55912" y="59916"/>
                </a:cubicBezTo>
                <a:cubicBezTo>
                  <a:pt x="55892" y="59916"/>
                  <a:pt x="55872" y="59917"/>
                  <a:pt x="55853" y="59917"/>
                </a:cubicBezTo>
                <a:cubicBezTo>
                  <a:pt x="55846" y="59917"/>
                  <a:pt x="55839" y="59917"/>
                  <a:pt x="55832" y="59917"/>
                </a:cubicBezTo>
                <a:cubicBezTo>
                  <a:pt x="54689" y="59917"/>
                  <a:pt x="53770" y="58430"/>
                  <a:pt x="53869" y="56599"/>
                </a:cubicBezTo>
                <a:cubicBezTo>
                  <a:pt x="54232" y="49895"/>
                  <a:pt x="54534" y="36601"/>
                  <a:pt x="51619" y="31917"/>
                </a:cubicBezTo>
                <a:cubicBezTo>
                  <a:pt x="49627" y="28718"/>
                  <a:pt x="46161" y="27014"/>
                  <a:pt x="43904" y="27014"/>
                </a:cubicBezTo>
                <a:cubicBezTo>
                  <a:pt x="43780" y="27014"/>
                  <a:pt x="43659" y="27019"/>
                  <a:pt x="43542" y="27030"/>
                </a:cubicBezTo>
                <a:cubicBezTo>
                  <a:pt x="43505" y="27033"/>
                  <a:pt x="43470" y="27035"/>
                  <a:pt x="43434" y="27035"/>
                </a:cubicBezTo>
                <a:cubicBezTo>
                  <a:pt x="42459" y="27035"/>
                  <a:pt x="41648" y="25817"/>
                  <a:pt x="41555" y="24241"/>
                </a:cubicBezTo>
                <a:cubicBezTo>
                  <a:pt x="41119" y="16772"/>
                  <a:pt x="39480" y="2407"/>
                  <a:pt x="33317" y="366"/>
                </a:cubicBezTo>
                <a:cubicBezTo>
                  <a:pt x="32649" y="77"/>
                  <a:pt x="32066" y="0"/>
                  <a:pt x="31644" y="0"/>
                </a:cubicBezTo>
                <a:cubicBezTo>
                  <a:pt x="31540" y="0"/>
                  <a:pt x="31447" y="5"/>
                  <a:pt x="31363" y="12"/>
                </a:cubicBezTo>
                <a:cubicBezTo>
                  <a:pt x="31280" y="5"/>
                  <a:pt x="31186" y="0"/>
                  <a:pt x="3108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9"/>
          <p:cNvSpPr/>
          <p:nvPr/>
        </p:nvSpPr>
        <p:spPr>
          <a:xfrm>
            <a:off x="1484864" y="3039133"/>
            <a:ext cx="475943" cy="2300727"/>
          </a:xfrm>
          <a:custGeom>
            <a:rect b="b" l="l" r="r" t="t"/>
            <a:pathLst>
              <a:path extrusionOk="0" h="107775" w="22295">
                <a:moveTo>
                  <a:pt x="11420" y="1"/>
                </a:moveTo>
                <a:cubicBezTo>
                  <a:pt x="10633" y="1"/>
                  <a:pt x="9998" y="639"/>
                  <a:pt x="9998" y="1425"/>
                </a:cubicBezTo>
                <a:lnTo>
                  <a:pt x="9998" y="44649"/>
                </a:lnTo>
                <a:lnTo>
                  <a:pt x="1966" y="35011"/>
                </a:lnTo>
                <a:cubicBezTo>
                  <a:pt x="1760" y="34764"/>
                  <a:pt x="1464" y="34636"/>
                  <a:pt x="1167" y="34636"/>
                </a:cubicBezTo>
                <a:cubicBezTo>
                  <a:pt x="933" y="34636"/>
                  <a:pt x="697" y="34715"/>
                  <a:pt x="503" y="34878"/>
                </a:cubicBezTo>
                <a:cubicBezTo>
                  <a:pt x="61" y="35244"/>
                  <a:pt x="1" y="35900"/>
                  <a:pt x="370" y="36342"/>
                </a:cubicBezTo>
                <a:lnTo>
                  <a:pt x="9998" y="47894"/>
                </a:lnTo>
                <a:lnTo>
                  <a:pt x="9998" y="106350"/>
                </a:lnTo>
                <a:cubicBezTo>
                  <a:pt x="9998" y="107136"/>
                  <a:pt x="10633" y="107774"/>
                  <a:pt x="11420" y="107774"/>
                </a:cubicBezTo>
                <a:cubicBezTo>
                  <a:pt x="12206" y="107774"/>
                  <a:pt x="12844" y="107136"/>
                  <a:pt x="12844" y="106350"/>
                </a:cubicBezTo>
                <a:lnTo>
                  <a:pt x="12844" y="34905"/>
                </a:lnTo>
                <a:lnTo>
                  <a:pt x="21944" y="24414"/>
                </a:lnTo>
                <a:cubicBezTo>
                  <a:pt x="22294" y="23997"/>
                  <a:pt x="22246" y="23377"/>
                  <a:pt x="21835" y="23020"/>
                </a:cubicBezTo>
                <a:cubicBezTo>
                  <a:pt x="21646" y="22857"/>
                  <a:pt x="21414" y="22776"/>
                  <a:pt x="21183" y="22776"/>
                </a:cubicBezTo>
                <a:cubicBezTo>
                  <a:pt x="20909" y="22776"/>
                  <a:pt x="20637" y="22889"/>
                  <a:pt x="20441" y="23108"/>
                </a:cubicBezTo>
                <a:lnTo>
                  <a:pt x="20441" y="23111"/>
                </a:lnTo>
                <a:lnTo>
                  <a:pt x="12844" y="31866"/>
                </a:lnTo>
                <a:lnTo>
                  <a:pt x="12844" y="19413"/>
                </a:lnTo>
                <a:lnTo>
                  <a:pt x="21944" y="8922"/>
                </a:lnTo>
                <a:cubicBezTo>
                  <a:pt x="22294" y="8505"/>
                  <a:pt x="22246" y="7885"/>
                  <a:pt x="21835" y="7528"/>
                </a:cubicBezTo>
                <a:cubicBezTo>
                  <a:pt x="21646" y="7364"/>
                  <a:pt x="21414" y="7284"/>
                  <a:pt x="21183" y="7284"/>
                </a:cubicBezTo>
                <a:cubicBezTo>
                  <a:pt x="20909" y="7284"/>
                  <a:pt x="20637" y="7396"/>
                  <a:pt x="20441" y="7615"/>
                </a:cubicBezTo>
                <a:lnTo>
                  <a:pt x="12844" y="16373"/>
                </a:lnTo>
                <a:lnTo>
                  <a:pt x="12844" y="1425"/>
                </a:lnTo>
                <a:cubicBezTo>
                  <a:pt x="12844" y="639"/>
                  <a:pt x="12206" y="1"/>
                  <a:pt x="11420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9"/>
          <p:cNvSpPr/>
          <p:nvPr/>
        </p:nvSpPr>
        <p:spPr>
          <a:xfrm>
            <a:off x="-7" y="2864687"/>
            <a:ext cx="1851853" cy="1904112"/>
          </a:xfrm>
          <a:custGeom>
            <a:rect b="b" l="l" r="r" t="t"/>
            <a:pathLst>
              <a:path extrusionOk="0" h="89196" w="86748">
                <a:moveTo>
                  <a:pt x="43054" y="1"/>
                </a:moveTo>
                <a:cubicBezTo>
                  <a:pt x="42402" y="1"/>
                  <a:pt x="41751" y="88"/>
                  <a:pt x="41123" y="262"/>
                </a:cubicBezTo>
                <a:cubicBezTo>
                  <a:pt x="34016" y="1728"/>
                  <a:pt x="32123" y="12041"/>
                  <a:pt x="31621" y="17405"/>
                </a:cubicBezTo>
                <a:cubicBezTo>
                  <a:pt x="31513" y="18538"/>
                  <a:pt x="30574" y="19411"/>
                  <a:pt x="29452" y="19411"/>
                </a:cubicBezTo>
                <a:cubicBezTo>
                  <a:pt x="29411" y="19411"/>
                  <a:pt x="29370" y="19410"/>
                  <a:pt x="29329" y="19407"/>
                </a:cubicBezTo>
                <a:cubicBezTo>
                  <a:pt x="29192" y="19400"/>
                  <a:pt x="29051" y="19396"/>
                  <a:pt x="28905" y="19396"/>
                </a:cubicBezTo>
                <a:cubicBezTo>
                  <a:pt x="26301" y="19396"/>
                  <a:pt x="22308" y="20621"/>
                  <a:pt x="20011" y="22918"/>
                </a:cubicBezTo>
                <a:cubicBezTo>
                  <a:pt x="16648" y="26278"/>
                  <a:pt x="16996" y="35825"/>
                  <a:pt x="17414" y="40637"/>
                </a:cubicBezTo>
                <a:cubicBezTo>
                  <a:pt x="17531" y="41954"/>
                  <a:pt x="16467" y="43020"/>
                  <a:pt x="15150" y="43020"/>
                </a:cubicBezTo>
                <a:cubicBezTo>
                  <a:pt x="15142" y="43020"/>
                  <a:pt x="15135" y="43020"/>
                  <a:pt x="15127" y="43020"/>
                </a:cubicBezTo>
                <a:cubicBezTo>
                  <a:pt x="15104" y="43020"/>
                  <a:pt x="15081" y="43019"/>
                  <a:pt x="15059" y="43019"/>
                </a:cubicBezTo>
                <a:cubicBezTo>
                  <a:pt x="10264" y="43019"/>
                  <a:pt x="8583" y="48058"/>
                  <a:pt x="8583" y="48058"/>
                </a:cubicBezTo>
                <a:cubicBezTo>
                  <a:pt x="1" y="67367"/>
                  <a:pt x="37751" y="86679"/>
                  <a:pt x="42399" y="88968"/>
                </a:cubicBezTo>
                <a:cubicBezTo>
                  <a:pt x="42704" y="89116"/>
                  <a:pt x="43037" y="89195"/>
                  <a:pt x="43376" y="89195"/>
                </a:cubicBezTo>
                <a:cubicBezTo>
                  <a:pt x="43714" y="89195"/>
                  <a:pt x="44047" y="89116"/>
                  <a:pt x="44349" y="88968"/>
                </a:cubicBezTo>
                <a:cubicBezTo>
                  <a:pt x="48998" y="86679"/>
                  <a:pt x="86748" y="67367"/>
                  <a:pt x="78165" y="48058"/>
                </a:cubicBezTo>
                <a:cubicBezTo>
                  <a:pt x="78165" y="48058"/>
                  <a:pt x="76488" y="43019"/>
                  <a:pt x="71693" y="43019"/>
                </a:cubicBezTo>
                <a:cubicBezTo>
                  <a:pt x="71670" y="43019"/>
                  <a:pt x="71647" y="43020"/>
                  <a:pt x="71624" y="43020"/>
                </a:cubicBezTo>
                <a:cubicBezTo>
                  <a:pt x="71617" y="43020"/>
                  <a:pt x="71609" y="43020"/>
                  <a:pt x="71602" y="43020"/>
                </a:cubicBezTo>
                <a:cubicBezTo>
                  <a:pt x="70282" y="43020"/>
                  <a:pt x="69224" y="41954"/>
                  <a:pt x="69335" y="40637"/>
                </a:cubicBezTo>
                <a:cubicBezTo>
                  <a:pt x="69755" y="35825"/>
                  <a:pt x="70103" y="26278"/>
                  <a:pt x="66740" y="22918"/>
                </a:cubicBezTo>
                <a:cubicBezTo>
                  <a:pt x="64443" y="20621"/>
                  <a:pt x="60448" y="19396"/>
                  <a:pt x="57843" y="19396"/>
                </a:cubicBezTo>
                <a:cubicBezTo>
                  <a:pt x="57697" y="19396"/>
                  <a:pt x="57556" y="19400"/>
                  <a:pt x="57420" y="19407"/>
                </a:cubicBezTo>
                <a:cubicBezTo>
                  <a:pt x="57379" y="19410"/>
                  <a:pt x="57338" y="19411"/>
                  <a:pt x="57297" y="19411"/>
                </a:cubicBezTo>
                <a:cubicBezTo>
                  <a:pt x="56174" y="19411"/>
                  <a:pt x="55236" y="18535"/>
                  <a:pt x="55130" y="17405"/>
                </a:cubicBezTo>
                <a:cubicBezTo>
                  <a:pt x="54625" y="12041"/>
                  <a:pt x="52735" y="1728"/>
                  <a:pt x="45629" y="262"/>
                </a:cubicBezTo>
                <a:cubicBezTo>
                  <a:pt x="44997" y="88"/>
                  <a:pt x="44348" y="1"/>
                  <a:pt x="43697" y="1"/>
                </a:cubicBezTo>
                <a:cubicBezTo>
                  <a:pt x="43590" y="1"/>
                  <a:pt x="43483" y="3"/>
                  <a:pt x="43376" y="8"/>
                </a:cubicBezTo>
                <a:cubicBezTo>
                  <a:pt x="43269" y="3"/>
                  <a:pt x="43162" y="1"/>
                  <a:pt x="430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9"/>
          <p:cNvSpPr/>
          <p:nvPr/>
        </p:nvSpPr>
        <p:spPr>
          <a:xfrm>
            <a:off x="668763" y="3518238"/>
            <a:ext cx="541266" cy="1804013"/>
          </a:xfrm>
          <a:custGeom>
            <a:rect b="b" l="l" r="r" t="t"/>
            <a:pathLst>
              <a:path extrusionOk="0" h="84507" w="25355">
                <a:moveTo>
                  <a:pt x="12681" y="1"/>
                </a:moveTo>
                <a:cubicBezTo>
                  <a:pt x="12064" y="1"/>
                  <a:pt x="11565" y="500"/>
                  <a:pt x="11565" y="1117"/>
                </a:cubicBezTo>
                <a:lnTo>
                  <a:pt x="11565" y="34600"/>
                </a:lnTo>
                <a:lnTo>
                  <a:pt x="2111" y="23256"/>
                </a:lnTo>
                <a:cubicBezTo>
                  <a:pt x="1890" y="22990"/>
                  <a:pt x="1571" y="22854"/>
                  <a:pt x="1251" y="22854"/>
                </a:cubicBezTo>
                <a:cubicBezTo>
                  <a:pt x="999" y="22854"/>
                  <a:pt x="746" y="22938"/>
                  <a:pt x="539" y="23111"/>
                </a:cubicBezTo>
                <a:cubicBezTo>
                  <a:pt x="64" y="23507"/>
                  <a:pt x="1" y="24212"/>
                  <a:pt x="397" y="24687"/>
                </a:cubicBezTo>
                <a:lnTo>
                  <a:pt x="11565" y="38087"/>
                </a:lnTo>
                <a:lnTo>
                  <a:pt x="11565" y="83391"/>
                </a:lnTo>
                <a:cubicBezTo>
                  <a:pt x="11565" y="84008"/>
                  <a:pt x="12064" y="84507"/>
                  <a:pt x="12681" y="84507"/>
                </a:cubicBezTo>
                <a:cubicBezTo>
                  <a:pt x="13295" y="84507"/>
                  <a:pt x="13797" y="84008"/>
                  <a:pt x="13797" y="83391"/>
                </a:cubicBezTo>
                <a:lnTo>
                  <a:pt x="13797" y="28419"/>
                </a:lnTo>
                <a:lnTo>
                  <a:pt x="24950" y="15560"/>
                </a:lnTo>
                <a:cubicBezTo>
                  <a:pt x="25355" y="15094"/>
                  <a:pt x="25303" y="14390"/>
                  <a:pt x="24838" y="13984"/>
                </a:cubicBezTo>
                <a:cubicBezTo>
                  <a:pt x="24627" y="13801"/>
                  <a:pt x="24367" y="13711"/>
                  <a:pt x="24109" y="13711"/>
                </a:cubicBezTo>
                <a:cubicBezTo>
                  <a:pt x="23796" y="13711"/>
                  <a:pt x="23485" y="13843"/>
                  <a:pt x="23265" y="14099"/>
                </a:cubicBezTo>
                <a:lnTo>
                  <a:pt x="13797" y="25013"/>
                </a:lnTo>
                <a:lnTo>
                  <a:pt x="13797" y="1117"/>
                </a:lnTo>
                <a:cubicBezTo>
                  <a:pt x="13797" y="500"/>
                  <a:pt x="13298" y="1"/>
                  <a:pt x="12681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7000"/>
            <a:ext cx="4686301" cy="318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175" y="842068"/>
            <a:ext cx="4790775" cy="280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4125" y="0"/>
            <a:ext cx="89956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al Estate Marketing Plan ">
  <a:themeElements>
    <a:clrScheme name="Simple Light">
      <a:dk1>
        <a:srgbClr val="000000"/>
      </a:dk1>
      <a:lt1>
        <a:srgbClr val="FFFFFF"/>
      </a:lt1>
      <a:dk2>
        <a:srgbClr val="D39C2D"/>
      </a:dk2>
      <a:lt2>
        <a:srgbClr val="F9BF3E"/>
      </a:lt2>
      <a:accent1>
        <a:srgbClr val="FFCB64"/>
      </a:accent1>
      <a:accent2>
        <a:srgbClr val="FCD977"/>
      </a:accent2>
      <a:accent3>
        <a:srgbClr val="FFE48D"/>
      </a:accent3>
      <a:accent4>
        <a:srgbClr val="74C1B9"/>
      </a:accent4>
      <a:accent5>
        <a:srgbClr val="9AD7D2"/>
      </a:accent5>
      <a:accent6>
        <a:srgbClr val="E2A33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